
<file path=[Content_Types].xml><?xml version="1.0" encoding="utf-8"?>
<Types xmlns="http://schemas.openxmlformats.org/package/2006/content-types">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4"/>
    <p:sldMasterId id="2147483678" r:id="rId5"/>
  </p:sldMasterIdLst>
  <p:notesMasterIdLst>
    <p:notesMasterId r:id="rId31"/>
  </p:notesMasterIdLst>
  <p:sldIdLst>
    <p:sldId id="256" r:id="rId6"/>
    <p:sldId id="261" r:id="rId7"/>
    <p:sldId id="262" r:id="rId8"/>
    <p:sldId id="311" r:id="rId9"/>
    <p:sldId id="312" r:id="rId10"/>
    <p:sldId id="263" r:id="rId11"/>
    <p:sldId id="264" r:id="rId12"/>
    <p:sldId id="313" r:id="rId13"/>
    <p:sldId id="314" r:id="rId14"/>
    <p:sldId id="315" r:id="rId15"/>
    <p:sldId id="316" r:id="rId16"/>
    <p:sldId id="317" r:id="rId17"/>
    <p:sldId id="318" r:id="rId18"/>
    <p:sldId id="319" r:id="rId19"/>
    <p:sldId id="320" r:id="rId20"/>
    <p:sldId id="321" r:id="rId21"/>
    <p:sldId id="266" r:id="rId22"/>
    <p:sldId id="322" r:id="rId23"/>
    <p:sldId id="323" r:id="rId24"/>
    <p:sldId id="324" r:id="rId25"/>
    <p:sldId id="325" r:id="rId26"/>
    <p:sldId id="267" r:id="rId27"/>
    <p:sldId id="326" r:id="rId28"/>
    <p:sldId id="327" r:id="rId29"/>
    <p:sldId id="268" r:id="rId30"/>
  </p:sldIdLst>
  <p:sldSz cx="9144000" cy="5143500" type="screen16x9"/>
  <p:notesSz cx="6858000" cy="9144000"/>
  <p:embeddedFontLst>
    <p:embeddedFont>
      <p:font typeface="DM Sans" pitchFamily="2" charset="0"/>
      <p:regular r:id="rId32"/>
      <p:bold r:id="rId33"/>
      <p:italic r:id="rId34"/>
      <p:boldItalic r:id="rId35"/>
    </p:embeddedFont>
    <p:embeddedFont>
      <p:font typeface="Lato" panose="020F0502020204030203"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1A9902-01CE-682B-5F1C-EB03E434481F}" v="164" dt="2024-02-02T06:16:32.668"/>
  </p1510:revLst>
</p1510:revInfo>
</file>

<file path=ppt/tableStyles.xml><?xml version="1.0" encoding="utf-8"?>
<a:tblStyleLst xmlns:a="http://schemas.openxmlformats.org/drawingml/2006/main" def="{AB039A2B-FC9D-44A9-8C57-4A24BE07073D}">
  <a:tblStyle styleId="{AB039A2B-FC9D-44A9-8C57-4A24BE0707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47DCC0A-ED7E-417D-AA34-B1713FBF4309}"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8.fntdata"/><Relationship Id="rId21" Type="http://schemas.openxmlformats.org/officeDocument/2006/relationships/slide" Target="slides/slide16.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5.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A0D2C295-2E46-6B9C-8879-381CACF6A557}"/>
            </a:ext>
          </a:extLst>
        </p:cNvPr>
        <p:cNvGrpSpPr/>
        <p:nvPr/>
      </p:nvGrpSpPr>
      <p:grpSpPr>
        <a:xfrm>
          <a:off x="0" y="0"/>
          <a:ext cx="0" cy="0"/>
          <a:chOff x="0" y="0"/>
          <a:chExt cx="0" cy="0"/>
        </a:xfrm>
      </p:grpSpPr>
      <p:sp>
        <p:nvSpPr>
          <p:cNvPr id="290" name="Google Shape;290;g54dda1946d_6_308:notes">
            <a:extLst>
              <a:ext uri="{FF2B5EF4-FFF2-40B4-BE49-F238E27FC236}">
                <a16:creationId xmlns:a16="http://schemas.microsoft.com/office/drawing/2014/main" id="{2EB39506-1AAD-7CFB-39E9-89D96E56CD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4dda1946d_6_308:notes">
            <a:extLst>
              <a:ext uri="{FF2B5EF4-FFF2-40B4-BE49-F238E27FC236}">
                <a16:creationId xmlns:a16="http://schemas.microsoft.com/office/drawing/2014/main" id="{04EF7628-3618-2A7C-E0C4-EDC0E79379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5589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CEDFD0A2-EA7E-9D7A-999E-B0F40F35708F}"/>
            </a:ext>
          </a:extLst>
        </p:cNvPr>
        <p:cNvGrpSpPr/>
        <p:nvPr/>
      </p:nvGrpSpPr>
      <p:grpSpPr>
        <a:xfrm>
          <a:off x="0" y="0"/>
          <a:ext cx="0" cy="0"/>
          <a:chOff x="0" y="0"/>
          <a:chExt cx="0" cy="0"/>
        </a:xfrm>
      </p:grpSpPr>
      <p:sp>
        <p:nvSpPr>
          <p:cNvPr id="331" name="Google Shape;331;g54dda1946d_6_344:notes">
            <a:extLst>
              <a:ext uri="{FF2B5EF4-FFF2-40B4-BE49-F238E27FC236}">
                <a16:creationId xmlns:a16="http://schemas.microsoft.com/office/drawing/2014/main" id="{3E4B8B30-A5E6-4EBC-76CC-CB71F6C2E0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a:extLst>
              <a:ext uri="{FF2B5EF4-FFF2-40B4-BE49-F238E27FC236}">
                <a16:creationId xmlns:a16="http://schemas.microsoft.com/office/drawing/2014/main" id="{B91ECA60-D8EE-9ECB-66A9-246BD6C387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1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4619DB70-EF4C-D0BA-C495-78D3B31CF321}"/>
            </a:ext>
          </a:extLst>
        </p:cNvPr>
        <p:cNvGrpSpPr/>
        <p:nvPr/>
      </p:nvGrpSpPr>
      <p:grpSpPr>
        <a:xfrm>
          <a:off x="0" y="0"/>
          <a:ext cx="0" cy="0"/>
          <a:chOff x="0" y="0"/>
          <a:chExt cx="0" cy="0"/>
        </a:xfrm>
      </p:grpSpPr>
      <p:sp>
        <p:nvSpPr>
          <p:cNvPr id="331" name="Google Shape;331;g54dda1946d_6_344:notes">
            <a:extLst>
              <a:ext uri="{FF2B5EF4-FFF2-40B4-BE49-F238E27FC236}">
                <a16:creationId xmlns:a16="http://schemas.microsoft.com/office/drawing/2014/main" id="{81120F1D-1776-AEA8-0AC3-5B4444872C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a:extLst>
              <a:ext uri="{FF2B5EF4-FFF2-40B4-BE49-F238E27FC236}">
                <a16:creationId xmlns:a16="http://schemas.microsoft.com/office/drawing/2014/main" id="{CE44C784-FF1F-46A5-6DA4-228809779D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704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6E1BEA3F-A133-A49B-BFE5-5F6428529F50}"/>
            </a:ext>
          </a:extLst>
        </p:cNvPr>
        <p:cNvGrpSpPr/>
        <p:nvPr/>
      </p:nvGrpSpPr>
      <p:grpSpPr>
        <a:xfrm>
          <a:off x="0" y="0"/>
          <a:ext cx="0" cy="0"/>
          <a:chOff x="0" y="0"/>
          <a:chExt cx="0" cy="0"/>
        </a:xfrm>
      </p:grpSpPr>
      <p:sp>
        <p:nvSpPr>
          <p:cNvPr id="331" name="Google Shape;331;g54dda1946d_6_344:notes">
            <a:extLst>
              <a:ext uri="{FF2B5EF4-FFF2-40B4-BE49-F238E27FC236}">
                <a16:creationId xmlns:a16="http://schemas.microsoft.com/office/drawing/2014/main" id="{896403FA-2A84-41CD-69E5-17DF59A5B5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a:extLst>
              <a:ext uri="{FF2B5EF4-FFF2-40B4-BE49-F238E27FC236}">
                <a16:creationId xmlns:a16="http://schemas.microsoft.com/office/drawing/2014/main" id="{55A85D66-46A1-3A53-9C4B-D50D985932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876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462ACB45-C305-BF93-42C4-9D5A2B5F7626}"/>
            </a:ext>
          </a:extLst>
        </p:cNvPr>
        <p:cNvGrpSpPr/>
        <p:nvPr/>
      </p:nvGrpSpPr>
      <p:grpSpPr>
        <a:xfrm>
          <a:off x="0" y="0"/>
          <a:ext cx="0" cy="0"/>
          <a:chOff x="0" y="0"/>
          <a:chExt cx="0" cy="0"/>
        </a:xfrm>
      </p:grpSpPr>
      <p:sp>
        <p:nvSpPr>
          <p:cNvPr id="331" name="Google Shape;331;g54dda1946d_6_344:notes">
            <a:extLst>
              <a:ext uri="{FF2B5EF4-FFF2-40B4-BE49-F238E27FC236}">
                <a16:creationId xmlns:a16="http://schemas.microsoft.com/office/drawing/2014/main" id="{7C17DF74-14D3-0283-D3FB-AC8413EDA3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a:extLst>
              <a:ext uri="{FF2B5EF4-FFF2-40B4-BE49-F238E27FC236}">
                <a16:creationId xmlns:a16="http://schemas.microsoft.com/office/drawing/2014/main" id="{DE4B6D0F-DAE6-7AE3-5A33-0D4DCD6082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7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020CB0E7-5F58-3B27-502E-4AC81ADADC32}"/>
            </a:ext>
          </a:extLst>
        </p:cNvPr>
        <p:cNvGrpSpPr/>
        <p:nvPr/>
      </p:nvGrpSpPr>
      <p:grpSpPr>
        <a:xfrm>
          <a:off x="0" y="0"/>
          <a:ext cx="0" cy="0"/>
          <a:chOff x="0" y="0"/>
          <a:chExt cx="0" cy="0"/>
        </a:xfrm>
      </p:grpSpPr>
      <p:sp>
        <p:nvSpPr>
          <p:cNvPr id="331" name="Google Shape;331;g54dda1946d_6_344:notes">
            <a:extLst>
              <a:ext uri="{FF2B5EF4-FFF2-40B4-BE49-F238E27FC236}">
                <a16:creationId xmlns:a16="http://schemas.microsoft.com/office/drawing/2014/main" id="{4CCA1B1F-911F-2243-8A63-5BB1C6EACC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a:extLst>
              <a:ext uri="{FF2B5EF4-FFF2-40B4-BE49-F238E27FC236}">
                <a16:creationId xmlns:a16="http://schemas.microsoft.com/office/drawing/2014/main" id="{6D5DAC3F-84B1-94E0-D6FD-E7C6166A7B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408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51E251AA-DB4D-4F15-235B-08216E88203F}"/>
            </a:ext>
          </a:extLst>
        </p:cNvPr>
        <p:cNvGrpSpPr/>
        <p:nvPr/>
      </p:nvGrpSpPr>
      <p:grpSpPr>
        <a:xfrm>
          <a:off x="0" y="0"/>
          <a:ext cx="0" cy="0"/>
          <a:chOff x="0" y="0"/>
          <a:chExt cx="0" cy="0"/>
        </a:xfrm>
      </p:grpSpPr>
      <p:sp>
        <p:nvSpPr>
          <p:cNvPr id="290" name="Google Shape;290;g54dda1946d_6_308:notes">
            <a:extLst>
              <a:ext uri="{FF2B5EF4-FFF2-40B4-BE49-F238E27FC236}">
                <a16:creationId xmlns:a16="http://schemas.microsoft.com/office/drawing/2014/main" id="{B3B0EB30-F536-5799-AE53-AEC82D71CA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4dda1946d_6_308:notes">
            <a:extLst>
              <a:ext uri="{FF2B5EF4-FFF2-40B4-BE49-F238E27FC236}">
                <a16:creationId xmlns:a16="http://schemas.microsoft.com/office/drawing/2014/main" id="{91A7D52C-C740-FF39-7CB1-45F519ED81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9230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F4984FBC-645B-966C-68EE-CFFC61A2C905}"/>
            </a:ext>
          </a:extLst>
        </p:cNvPr>
        <p:cNvGrpSpPr/>
        <p:nvPr/>
      </p:nvGrpSpPr>
      <p:grpSpPr>
        <a:xfrm>
          <a:off x="0" y="0"/>
          <a:ext cx="0" cy="0"/>
          <a:chOff x="0" y="0"/>
          <a:chExt cx="0" cy="0"/>
        </a:xfrm>
      </p:grpSpPr>
      <p:sp>
        <p:nvSpPr>
          <p:cNvPr id="345" name="Google Shape;345;gd5260bdd85_0_256:notes">
            <a:extLst>
              <a:ext uri="{FF2B5EF4-FFF2-40B4-BE49-F238E27FC236}">
                <a16:creationId xmlns:a16="http://schemas.microsoft.com/office/drawing/2014/main" id="{0852EBD9-C90C-81C7-9485-E4B9474F7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d5260bdd85_0_256:notes">
            <a:extLst>
              <a:ext uri="{FF2B5EF4-FFF2-40B4-BE49-F238E27FC236}">
                <a16:creationId xmlns:a16="http://schemas.microsoft.com/office/drawing/2014/main" id="{F99E76F0-3B5D-2B93-6DE9-6384113325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7640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DFFFBEFD-D992-923A-6413-B33002507CCF}"/>
            </a:ext>
          </a:extLst>
        </p:cNvPr>
        <p:cNvGrpSpPr/>
        <p:nvPr/>
      </p:nvGrpSpPr>
      <p:grpSpPr>
        <a:xfrm>
          <a:off x="0" y="0"/>
          <a:ext cx="0" cy="0"/>
          <a:chOff x="0" y="0"/>
          <a:chExt cx="0" cy="0"/>
        </a:xfrm>
      </p:grpSpPr>
      <p:sp>
        <p:nvSpPr>
          <p:cNvPr id="345" name="Google Shape;345;gd5260bdd85_0_256:notes">
            <a:extLst>
              <a:ext uri="{FF2B5EF4-FFF2-40B4-BE49-F238E27FC236}">
                <a16:creationId xmlns:a16="http://schemas.microsoft.com/office/drawing/2014/main" id="{8A94DC69-AD6C-066E-8BD6-3C05F48C1F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d5260bdd85_0_256:notes">
            <a:extLst>
              <a:ext uri="{FF2B5EF4-FFF2-40B4-BE49-F238E27FC236}">
                <a16:creationId xmlns:a16="http://schemas.microsoft.com/office/drawing/2014/main" id="{B3A8D4BA-EA80-6E03-C75E-C28E61AE14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05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B44BE430-B7E8-1665-1DA7-38028686EDE7}"/>
            </a:ext>
          </a:extLst>
        </p:cNvPr>
        <p:cNvGrpSpPr/>
        <p:nvPr/>
      </p:nvGrpSpPr>
      <p:grpSpPr>
        <a:xfrm>
          <a:off x="0" y="0"/>
          <a:ext cx="0" cy="0"/>
          <a:chOff x="0" y="0"/>
          <a:chExt cx="0" cy="0"/>
        </a:xfrm>
      </p:grpSpPr>
      <p:sp>
        <p:nvSpPr>
          <p:cNvPr id="345" name="Google Shape;345;gd5260bdd85_0_256:notes">
            <a:extLst>
              <a:ext uri="{FF2B5EF4-FFF2-40B4-BE49-F238E27FC236}">
                <a16:creationId xmlns:a16="http://schemas.microsoft.com/office/drawing/2014/main" id="{B7A551BC-BBCF-4F2B-6A30-B7A4713056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d5260bdd85_0_256:notes">
            <a:extLst>
              <a:ext uri="{FF2B5EF4-FFF2-40B4-BE49-F238E27FC236}">
                <a16:creationId xmlns:a16="http://schemas.microsoft.com/office/drawing/2014/main" id="{6CC0ED9F-7F07-72F9-260E-7B86DDEC1D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56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8D9D6355-884E-5E2D-5BAE-48480CC14205}"/>
            </a:ext>
          </a:extLst>
        </p:cNvPr>
        <p:cNvGrpSpPr/>
        <p:nvPr/>
      </p:nvGrpSpPr>
      <p:grpSpPr>
        <a:xfrm>
          <a:off x="0" y="0"/>
          <a:ext cx="0" cy="0"/>
          <a:chOff x="0" y="0"/>
          <a:chExt cx="0" cy="0"/>
        </a:xfrm>
      </p:grpSpPr>
      <p:sp>
        <p:nvSpPr>
          <p:cNvPr id="290" name="Google Shape;290;g54dda1946d_6_308:notes">
            <a:extLst>
              <a:ext uri="{FF2B5EF4-FFF2-40B4-BE49-F238E27FC236}">
                <a16:creationId xmlns:a16="http://schemas.microsoft.com/office/drawing/2014/main" id="{2385C17C-2DCF-BE7A-E451-0BC158A617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4dda1946d_6_308:notes">
            <a:extLst>
              <a:ext uri="{FF2B5EF4-FFF2-40B4-BE49-F238E27FC236}">
                <a16:creationId xmlns:a16="http://schemas.microsoft.com/office/drawing/2014/main" id="{464B4807-B2C3-4712-18FF-DB92C1121A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537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a:extLst>
            <a:ext uri="{FF2B5EF4-FFF2-40B4-BE49-F238E27FC236}">
              <a16:creationId xmlns:a16="http://schemas.microsoft.com/office/drawing/2014/main" id="{C2703C97-D3DB-CA0C-A65F-704DA31987DE}"/>
            </a:ext>
          </a:extLst>
        </p:cNvPr>
        <p:cNvGrpSpPr/>
        <p:nvPr/>
      </p:nvGrpSpPr>
      <p:grpSpPr>
        <a:xfrm>
          <a:off x="0" y="0"/>
          <a:ext cx="0" cy="0"/>
          <a:chOff x="0" y="0"/>
          <a:chExt cx="0" cy="0"/>
        </a:xfrm>
      </p:grpSpPr>
      <p:sp>
        <p:nvSpPr>
          <p:cNvPr id="359" name="Google Shape;359;g54dda1946d_4_2738:notes">
            <a:extLst>
              <a:ext uri="{FF2B5EF4-FFF2-40B4-BE49-F238E27FC236}">
                <a16:creationId xmlns:a16="http://schemas.microsoft.com/office/drawing/2014/main" id="{9FF99011-A650-8ADB-F768-612952EC72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4dda1946d_4_2738:notes">
            <a:extLst>
              <a:ext uri="{FF2B5EF4-FFF2-40B4-BE49-F238E27FC236}">
                <a16:creationId xmlns:a16="http://schemas.microsoft.com/office/drawing/2014/main" id="{BCC3BD37-68E9-A9B6-E47F-1A7BD4C0F4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52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a:extLst>
            <a:ext uri="{FF2B5EF4-FFF2-40B4-BE49-F238E27FC236}">
              <a16:creationId xmlns:a16="http://schemas.microsoft.com/office/drawing/2014/main" id="{3B474081-42D7-80C6-6265-F83F49A285C9}"/>
            </a:ext>
          </a:extLst>
        </p:cNvPr>
        <p:cNvGrpSpPr/>
        <p:nvPr/>
      </p:nvGrpSpPr>
      <p:grpSpPr>
        <a:xfrm>
          <a:off x="0" y="0"/>
          <a:ext cx="0" cy="0"/>
          <a:chOff x="0" y="0"/>
          <a:chExt cx="0" cy="0"/>
        </a:xfrm>
      </p:grpSpPr>
      <p:sp>
        <p:nvSpPr>
          <p:cNvPr id="359" name="Google Shape;359;g54dda1946d_4_2738:notes">
            <a:extLst>
              <a:ext uri="{FF2B5EF4-FFF2-40B4-BE49-F238E27FC236}">
                <a16:creationId xmlns:a16="http://schemas.microsoft.com/office/drawing/2014/main" id="{D23CCC13-2A17-FB8A-D85B-BDEA41C5EA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4dda1946d_4_2738:notes">
            <a:extLst>
              <a:ext uri="{FF2B5EF4-FFF2-40B4-BE49-F238E27FC236}">
                <a16:creationId xmlns:a16="http://schemas.microsoft.com/office/drawing/2014/main" id="{AD22F823-576C-6F81-8479-F072B2894B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858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67A77DCB-FAC7-5049-C9C7-03247070B991}"/>
            </a:ext>
          </a:extLst>
        </p:cNvPr>
        <p:cNvGrpSpPr/>
        <p:nvPr/>
      </p:nvGrpSpPr>
      <p:grpSpPr>
        <a:xfrm>
          <a:off x="0" y="0"/>
          <a:ext cx="0" cy="0"/>
          <a:chOff x="0" y="0"/>
          <a:chExt cx="0" cy="0"/>
        </a:xfrm>
      </p:grpSpPr>
      <p:sp>
        <p:nvSpPr>
          <p:cNvPr id="331" name="Google Shape;331;g54dda1946d_6_344:notes">
            <a:extLst>
              <a:ext uri="{FF2B5EF4-FFF2-40B4-BE49-F238E27FC236}">
                <a16:creationId xmlns:a16="http://schemas.microsoft.com/office/drawing/2014/main" id="{A195B6E9-B249-AF88-B315-AC5635CEA6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a:extLst>
              <a:ext uri="{FF2B5EF4-FFF2-40B4-BE49-F238E27FC236}">
                <a16:creationId xmlns:a16="http://schemas.microsoft.com/office/drawing/2014/main" id="{1245B3FB-03B0-DCBA-0307-FCA7B3920E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760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24F538A5-9B21-D5B3-50E1-60E8A096D722}"/>
            </a:ext>
          </a:extLst>
        </p:cNvPr>
        <p:cNvGrpSpPr/>
        <p:nvPr/>
      </p:nvGrpSpPr>
      <p:grpSpPr>
        <a:xfrm>
          <a:off x="0" y="0"/>
          <a:ext cx="0" cy="0"/>
          <a:chOff x="0" y="0"/>
          <a:chExt cx="0" cy="0"/>
        </a:xfrm>
      </p:grpSpPr>
      <p:sp>
        <p:nvSpPr>
          <p:cNvPr id="290" name="Google Shape;290;g54dda1946d_6_308:notes">
            <a:extLst>
              <a:ext uri="{FF2B5EF4-FFF2-40B4-BE49-F238E27FC236}">
                <a16:creationId xmlns:a16="http://schemas.microsoft.com/office/drawing/2014/main" id="{CAFA96BD-5A5A-8956-9C4B-23EBD97027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4dda1946d_6_308:notes">
            <a:extLst>
              <a:ext uri="{FF2B5EF4-FFF2-40B4-BE49-F238E27FC236}">
                <a16:creationId xmlns:a16="http://schemas.microsoft.com/office/drawing/2014/main" id="{4ECA6465-7BAA-D757-62B1-51D525F5BF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435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a:extLst>
            <a:ext uri="{FF2B5EF4-FFF2-40B4-BE49-F238E27FC236}">
              <a16:creationId xmlns:a16="http://schemas.microsoft.com/office/drawing/2014/main" id="{B2414F93-0E7B-C0D6-9554-F1C2047A89E9}"/>
            </a:ext>
          </a:extLst>
        </p:cNvPr>
        <p:cNvGrpSpPr/>
        <p:nvPr/>
      </p:nvGrpSpPr>
      <p:grpSpPr>
        <a:xfrm>
          <a:off x="0" y="0"/>
          <a:ext cx="0" cy="0"/>
          <a:chOff x="0" y="0"/>
          <a:chExt cx="0" cy="0"/>
        </a:xfrm>
      </p:grpSpPr>
      <p:sp>
        <p:nvSpPr>
          <p:cNvPr id="322" name="Google Shape;322;g54dda1946d_6_332:notes">
            <a:extLst>
              <a:ext uri="{FF2B5EF4-FFF2-40B4-BE49-F238E27FC236}">
                <a16:creationId xmlns:a16="http://schemas.microsoft.com/office/drawing/2014/main" id="{3E926EE1-8732-0B39-58C0-6BA0ACFA88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4dda1946d_6_332:notes">
            <a:extLst>
              <a:ext uri="{FF2B5EF4-FFF2-40B4-BE49-F238E27FC236}">
                <a16:creationId xmlns:a16="http://schemas.microsoft.com/office/drawing/2014/main" id="{DBEC314D-0470-26FD-549B-3314CC6AD2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242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a:extLst>
            <a:ext uri="{FF2B5EF4-FFF2-40B4-BE49-F238E27FC236}">
              <a16:creationId xmlns:a16="http://schemas.microsoft.com/office/drawing/2014/main" id="{DAF97264-DCB5-B4B9-C966-F6A1AD0F7E28}"/>
            </a:ext>
          </a:extLst>
        </p:cNvPr>
        <p:cNvGrpSpPr/>
        <p:nvPr/>
      </p:nvGrpSpPr>
      <p:grpSpPr>
        <a:xfrm>
          <a:off x="0" y="0"/>
          <a:ext cx="0" cy="0"/>
          <a:chOff x="0" y="0"/>
          <a:chExt cx="0" cy="0"/>
        </a:xfrm>
      </p:grpSpPr>
      <p:sp>
        <p:nvSpPr>
          <p:cNvPr id="322" name="Google Shape;322;g54dda1946d_6_332:notes">
            <a:extLst>
              <a:ext uri="{FF2B5EF4-FFF2-40B4-BE49-F238E27FC236}">
                <a16:creationId xmlns:a16="http://schemas.microsoft.com/office/drawing/2014/main" id="{75DD307D-DE87-78CC-5FC9-FB2B7669BD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4dda1946d_6_332:notes">
            <a:extLst>
              <a:ext uri="{FF2B5EF4-FFF2-40B4-BE49-F238E27FC236}">
                <a16:creationId xmlns:a16="http://schemas.microsoft.com/office/drawing/2014/main" id="{68A713F8-2F17-F121-92EE-BADB37C6FC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1583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8440" t="53991" r="32496" b="2501"/>
          <a:stretch/>
        </p:blipFill>
        <p:spPr>
          <a:xfrm>
            <a:off x="0" y="0"/>
            <a:ext cx="3157350" cy="1978176"/>
          </a:xfrm>
          <a:prstGeom prst="rect">
            <a:avLst/>
          </a:prstGeom>
          <a:noFill/>
          <a:ln>
            <a:noFill/>
          </a:ln>
        </p:spPr>
      </p:pic>
      <p:sp>
        <p:nvSpPr>
          <p:cNvPr id="10" name="Google Shape;10;p2"/>
          <p:cNvSpPr txBox="1">
            <a:spLocks noGrp="1"/>
          </p:cNvSpPr>
          <p:nvPr>
            <p:ph type="ctrTitle"/>
          </p:nvPr>
        </p:nvSpPr>
        <p:spPr>
          <a:xfrm>
            <a:off x="911150" y="1455988"/>
            <a:ext cx="5318400" cy="1610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11150" y="3354913"/>
            <a:ext cx="3157500" cy="6501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1"/>
        <p:cNvGrpSpPr/>
        <p:nvPr/>
      </p:nvGrpSpPr>
      <p:grpSpPr>
        <a:xfrm>
          <a:off x="0" y="0"/>
          <a:ext cx="0" cy="0"/>
          <a:chOff x="0" y="0"/>
          <a:chExt cx="0" cy="0"/>
        </a:xfrm>
      </p:grpSpPr>
      <p:grpSp>
        <p:nvGrpSpPr>
          <p:cNvPr id="62" name="Google Shape;62;p13"/>
          <p:cNvGrpSpPr/>
          <p:nvPr/>
        </p:nvGrpSpPr>
        <p:grpSpPr>
          <a:xfrm>
            <a:off x="-2" y="0"/>
            <a:ext cx="9144002" cy="5150225"/>
            <a:chOff x="-2" y="0"/>
            <a:chExt cx="9144002" cy="5150225"/>
          </a:xfrm>
        </p:grpSpPr>
        <p:pic>
          <p:nvPicPr>
            <p:cNvPr id="63" name="Google Shape;63;p13"/>
            <p:cNvPicPr preferRelativeResize="0"/>
            <p:nvPr/>
          </p:nvPicPr>
          <p:blipFill rotWithShape="1">
            <a:blip r:embed="rId2">
              <a:alphaModFix/>
            </a:blip>
            <a:srcRect l="12320" t="65543" r="35160" b="5847"/>
            <a:stretch/>
          </p:blipFill>
          <p:spPr>
            <a:xfrm>
              <a:off x="-2" y="0"/>
              <a:ext cx="2532552" cy="1173450"/>
            </a:xfrm>
            <a:prstGeom prst="rect">
              <a:avLst/>
            </a:prstGeom>
            <a:noFill/>
            <a:ln>
              <a:noFill/>
            </a:ln>
          </p:spPr>
        </p:pic>
        <p:pic>
          <p:nvPicPr>
            <p:cNvPr id="64" name="Google Shape;64;p13"/>
            <p:cNvPicPr preferRelativeResize="0"/>
            <p:nvPr/>
          </p:nvPicPr>
          <p:blipFill rotWithShape="1">
            <a:blip r:embed="rId2">
              <a:alphaModFix/>
            </a:blip>
            <a:srcRect l="56217" t="8940" r="11690" b="22655"/>
            <a:stretch/>
          </p:blipFill>
          <p:spPr>
            <a:xfrm rot="5400000" flipH="1">
              <a:off x="6967424" y="2973649"/>
              <a:ext cx="1547500" cy="2805652"/>
            </a:xfrm>
            <a:prstGeom prst="rect">
              <a:avLst/>
            </a:prstGeom>
            <a:noFill/>
            <a:ln>
              <a:noFill/>
            </a:ln>
          </p:spPr>
        </p:pic>
      </p:grpSp>
      <p:sp>
        <p:nvSpPr>
          <p:cNvPr id="65" name="Google Shape;6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 name="Google Shape;66;p13"/>
          <p:cNvSpPr txBox="1">
            <a:spLocks noGrp="1"/>
          </p:cNvSpPr>
          <p:nvPr>
            <p:ph type="subTitle" idx="1"/>
          </p:nvPr>
        </p:nvSpPr>
        <p:spPr>
          <a:xfrm>
            <a:off x="720000" y="216639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13"/>
          <p:cNvSpPr txBox="1">
            <a:spLocks noGrp="1"/>
          </p:cNvSpPr>
          <p:nvPr>
            <p:ph type="subTitle" idx="2"/>
          </p:nvPr>
        </p:nvSpPr>
        <p:spPr>
          <a:xfrm>
            <a:off x="3419250" y="216639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 name="Google Shape;68;p13"/>
          <p:cNvSpPr txBox="1">
            <a:spLocks noGrp="1"/>
          </p:cNvSpPr>
          <p:nvPr>
            <p:ph type="subTitle" idx="3"/>
          </p:nvPr>
        </p:nvSpPr>
        <p:spPr>
          <a:xfrm>
            <a:off x="720000" y="389958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 name="Google Shape;69;p13"/>
          <p:cNvSpPr txBox="1">
            <a:spLocks noGrp="1"/>
          </p:cNvSpPr>
          <p:nvPr>
            <p:ph type="subTitle" idx="4"/>
          </p:nvPr>
        </p:nvSpPr>
        <p:spPr>
          <a:xfrm>
            <a:off x="3419250" y="389958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13"/>
          <p:cNvSpPr txBox="1">
            <a:spLocks noGrp="1"/>
          </p:cNvSpPr>
          <p:nvPr>
            <p:ph type="subTitle" idx="5"/>
          </p:nvPr>
        </p:nvSpPr>
        <p:spPr>
          <a:xfrm>
            <a:off x="6118549" y="216639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3"/>
          <p:cNvSpPr txBox="1">
            <a:spLocks noGrp="1"/>
          </p:cNvSpPr>
          <p:nvPr>
            <p:ph type="subTitle" idx="6"/>
          </p:nvPr>
        </p:nvSpPr>
        <p:spPr>
          <a:xfrm>
            <a:off x="6118549" y="389958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7" hasCustomPrompt="1"/>
          </p:nvPr>
        </p:nvSpPr>
        <p:spPr>
          <a:xfrm>
            <a:off x="720000" y="140822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title" idx="8" hasCustomPrompt="1"/>
          </p:nvPr>
        </p:nvSpPr>
        <p:spPr>
          <a:xfrm>
            <a:off x="720000" y="314081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title" idx="9" hasCustomPrompt="1"/>
          </p:nvPr>
        </p:nvSpPr>
        <p:spPr>
          <a:xfrm>
            <a:off x="3419250" y="140822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title" idx="13" hasCustomPrompt="1"/>
          </p:nvPr>
        </p:nvSpPr>
        <p:spPr>
          <a:xfrm>
            <a:off x="3419250" y="314081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title" idx="14" hasCustomPrompt="1"/>
          </p:nvPr>
        </p:nvSpPr>
        <p:spPr>
          <a:xfrm>
            <a:off x="6118549" y="140822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title" idx="15" hasCustomPrompt="1"/>
          </p:nvPr>
        </p:nvSpPr>
        <p:spPr>
          <a:xfrm>
            <a:off x="6118549" y="314081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9" name="Google Shape;79;p13"/>
          <p:cNvSpPr txBox="1">
            <a:spLocks noGrp="1"/>
          </p:cNvSpPr>
          <p:nvPr>
            <p:ph type="subTitle" idx="17"/>
          </p:nvPr>
        </p:nvSpPr>
        <p:spPr>
          <a:xfrm>
            <a:off x="3419250" y="18011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0" name="Google Shape;80;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1" name="Google Shape;81;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2" name="Google Shape;82;p13"/>
          <p:cNvSpPr txBox="1">
            <a:spLocks noGrp="1"/>
          </p:cNvSpPr>
          <p:nvPr>
            <p:ph type="subTitle" idx="20"/>
          </p:nvPr>
        </p:nvSpPr>
        <p:spPr>
          <a:xfrm>
            <a:off x="3419250" y="35337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3" name="Google Shape;83;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84"/>
        <p:cNvGrpSpPr/>
        <p:nvPr/>
      </p:nvGrpSpPr>
      <p:grpSpPr>
        <a:xfrm>
          <a:off x="0" y="0"/>
          <a:ext cx="0" cy="0"/>
          <a:chOff x="0" y="0"/>
          <a:chExt cx="0" cy="0"/>
        </a:xfrm>
      </p:grpSpPr>
      <p:grpSp>
        <p:nvGrpSpPr>
          <p:cNvPr id="85" name="Google Shape;85;p14"/>
          <p:cNvGrpSpPr/>
          <p:nvPr/>
        </p:nvGrpSpPr>
        <p:grpSpPr>
          <a:xfrm>
            <a:off x="-2" y="0"/>
            <a:ext cx="9144002" cy="5150225"/>
            <a:chOff x="-2" y="0"/>
            <a:chExt cx="9144002" cy="5150225"/>
          </a:xfrm>
        </p:grpSpPr>
        <p:pic>
          <p:nvPicPr>
            <p:cNvPr id="86" name="Google Shape;86;p14"/>
            <p:cNvPicPr preferRelativeResize="0"/>
            <p:nvPr/>
          </p:nvPicPr>
          <p:blipFill rotWithShape="1">
            <a:blip r:embed="rId2">
              <a:alphaModFix/>
            </a:blip>
            <a:srcRect l="12320" t="65543" r="35160" b="5847"/>
            <a:stretch/>
          </p:blipFill>
          <p:spPr>
            <a:xfrm rot="10800000" flipH="1">
              <a:off x="-2" y="3976775"/>
              <a:ext cx="2532552" cy="1173450"/>
            </a:xfrm>
            <a:prstGeom prst="rect">
              <a:avLst/>
            </a:prstGeom>
            <a:noFill/>
            <a:ln>
              <a:noFill/>
            </a:ln>
          </p:spPr>
        </p:pic>
        <p:pic>
          <p:nvPicPr>
            <p:cNvPr id="87" name="Google Shape;87;p14"/>
            <p:cNvPicPr preferRelativeResize="0"/>
            <p:nvPr/>
          </p:nvPicPr>
          <p:blipFill rotWithShape="1">
            <a:blip r:embed="rId2">
              <a:alphaModFix/>
            </a:blip>
            <a:srcRect l="56217" t="8940" r="11690" b="22655"/>
            <a:stretch/>
          </p:blipFill>
          <p:spPr>
            <a:xfrm rot="5400000">
              <a:off x="6967424" y="-629076"/>
              <a:ext cx="1547500" cy="2805652"/>
            </a:xfrm>
            <a:prstGeom prst="rect">
              <a:avLst/>
            </a:prstGeom>
            <a:noFill/>
            <a:ln>
              <a:noFill/>
            </a:ln>
          </p:spPr>
        </p:pic>
      </p:grpSp>
      <p:sp>
        <p:nvSpPr>
          <p:cNvPr id="88" name="Google Shape;88;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 name="Google Shape;89;p14"/>
          <p:cNvSpPr/>
          <p:nvPr/>
        </p:nvSpPr>
        <p:spPr>
          <a:xfrm>
            <a:off x="8534859" y="3989999"/>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2" name="Google Shape;92;p15"/>
          <p:cNvGrpSpPr/>
          <p:nvPr/>
        </p:nvGrpSpPr>
        <p:grpSpPr>
          <a:xfrm>
            <a:off x="-10391" y="0"/>
            <a:ext cx="9154391" cy="5143500"/>
            <a:chOff x="0" y="0"/>
            <a:chExt cx="9154391" cy="5143500"/>
          </a:xfrm>
        </p:grpSpPr>
        <p:pic>
          <p:nvPicPr>
            <p:cNvPr id="93" name="Google Shape;93;p15"/>
            <p:cNvPicPr preferRelativeResize="0"/>
            <p:nvPr/>
          </p:nvPicPr>
          <p:blipFill rotWithShape="1">
            <a:blip r:embed="rId2">
              <a:alphaModFix/>
            </a:blip>
            <a:srcRect l="29075" t="54998" r="35396" b="22973"/>
            <a:stretch/>
          </p:blipFill>
          <p:spPr>
            <a:xfrm flipH="1">
              <a:off x="7441167" y="0"/>
              <a:ext cx="1713224" cy="903523"/>
            </a:xfrm>
            <a:prstGeom prst="rect">
              <a:avLst/>
            </a:prstGeom>
            <a:noFill/>
            <a:ln>
              <a:noFill/>
            </a:ln>
          </p:spPr>
        </p:pic>
        <p:pic>
          <p:nvPicPr>
            <p:cNvPr id="94" name="Google Shape;94;p15"/>
            <p:cNvPicPr preferRelativeResize="0"/>
            <p:nvPr/>
          </p:nvPicPr>
          <p:blipFill rotWithShape="1">
            <a:blip r:embed="rId2">
              <a:alphaModFix/>
            </a:blip>
            <a:srcRect l="51729" t="26417" r="36944" b="25974"/>
            <a:stretch/>
          </p:blipFill>
          <p:spPr>
            <a:xfrm rot="10800000" flipH="1">
              <a:off x="0" y="3190801"/>
              <a:ext cx="546202" cy="1952699"/>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713225" y="1133850"/>
            <a:ext cx="4098600" cy="17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2" name="Google Shape;102;p17"/>
          <p:cNvSpPr txBox="1">
            <a:spLocks noGrp="1"/>
          </p:cNvSpPr>
          <p:nvPr>
            <p:ph type="subTitle" idx="1"/>
          </p:nvPr>
        </p:nvSpPr>
        <p:spPr>
          <a:xfrm>
            <a:off x="713225" y="2893350"/>
            <a:ext cx="40986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7"/>
          <p:cNvSpPr>
            <a:spLocks noGrp="1"/>
          </p:cNvSpPr>
          <p:nvPr>
            <p:ph type="pic" idx="2"/>
          </p:nvPr>
        </p:nvSpPr>
        <p:spPr>
          <a:xfrm>
            <a:off x="5471621" y="0"/>
            <a:ext cx="3672300" cy="5143500"/>
          </a:xfrm>
          <a:prstGeom prst="rect">
            <a:avLst/>
          </a:prstGeom>
          <a:noFill/>
          <a:ln>
            <a:noFill/>
          </a:ln>
        </p:spPr>
      </p:sp>
      <p:pic>
        <p:nvPicPr>
          <p:cNvPr id="104" name="Google Shape;104;p17"/>
          <p:cNvPicPr preferRelativeResize="0"/>
          <p:nvPr/>
        </p:nvPicPr>
        <p:blipFill rotWithShape="1">
          <a:blip r:embed="rId2">
            <a:alphaModFix/>
          </a:blip>
          <a:srcRect l="53636" t="9637" r="8385" b="24620"/>
          <a:stretch/>
        </p:blipFill>
        <p:spPr>
          <a:xfrm>
            <a:off x="7200" y="0"/>
            <a:ext cx="1831327" cy="2696498"/>
          </a:xfrm>
          <a:prstGeom prst="rect">
            <a:avLst/>
          </a:prstGeom>
          <a:noFill/>
          <a:ln>
            <a:noFill/>
          </a:ln>
        </p:spPr>
      </p:pic>
      <p:grpSp>
        <p:nvGrpSpPr>
          <p:cNvPr id="105" name="Google Shape;105;p17"/>
          <p:cNvGrpSpPr/>
          <p:nvPr/>
        </p:nvGrpSpPr>
        <p:grpSpPr>
          <a:xfrm>
            <a:off x="334308" y="-690201"/>
            <a:ext cx="4154331" cy="5343505"/>
            <a:chOff x="334308" y="-690201"/>
            <a:chExt cx="4154331" cy="5343505"/>
          </a:xfrm>
        </p:grpSpPr>
        <p:sp>
          <p:nvSpPr>
            <p:cNvPr id="106" name="Google Shape;106;p17"/>
            <p:cNvSpPr/>
            <p:nvPr/>
          </p:nvSpPr>
          <p:spPr>
            <a:xfrm flipH="1">
              <a:off x="3258939" y="-690201"/>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107" name="Google Shape;107;p17"/>
            <p:cNvSpPr/>
            <p:nvPr/>
          </p:nvSpPr>
          <p:spPr>
            <a:xfrm flipH="1">
              <a:off x="334308" y="4554696"/>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8"/>
        <p:cNvGrpSpPr/>
        <p:nvPr/>
      </p:nvGrpSpPr>
      <p:grpSpPr>
        <a:xfrm>
          <a:off x="0" y="0"/>
          <a:ext cx="0" cy="0"/>
          <a:chOff x="0" y="0"/>
          <a:chExt cx="0" cy="0"/>
        </a:xfrm>
      </p:grpSpPr>
      <p:grpSp>
        <p:nvGrpSpPr>
          <p:cNvPr id="109" name="Google Shape;109;p18"/>
          <p:cNvGrpSpPr/>
          <p:nvPr/>
        </p:nvGrpSpPr>
        <p:grpSpPr>
          <a:xfrm>
            <a:off x="0" y="0"/>
            <a:ext cx="9144000" cy="5143500"/>
            <a:chOff x="0" y="0"/>
            <a:chExt cx="9144000" cy="5143500"/>
          </a:xfrm>
        </p:grpSpPr>
        <p:pic>
          <p:nvPicPr>
            <p:cNvPr id="110" name="Google Shape;110;p18"/>
            <p:cNvPicPr preferRelativeResize="0"/>
            <p:nvPr/>
          </p:nvPicPr>
          <p:blipFill rotWithShape="1">
            <a:blip r:embed="rId2">
              <a:alphaModFix/>
            </a:blip>
            <a:srcRect l="38316" t="4495" r="6985" b="23911"/>
            <a:stretch/>
          </p:blipFill>
          <p:spPr>
            <a:xfrm rot="10800000">
              <a:off x="6220024" y="1888351"/>
              <a:ext cx="2923976" cy="3255149"/>
            </a:xfrm>
            <a:prstGeom prst="rect">
              <a:avLst/>
            </a:prstGeom>
            <a:noFill/>
            <a:ln>
              <a:noFill/>
            </a:ln>
          </p:spPr>
        </p:pic>
        <p:pic>
          <p:nvPicPr>
            <p:cNvPr id="111" name="Google Shape;111;p18"/>
            <p:cNvPicPr preferRelativeResize="0"/>
            <p:nvPr/>
          </p:nvPicPr>
          <p:blipFill rotWithShape="1">
            <a:blip r:embed="rId2">
              <a:alphaModFix/>
            </a:blip>
            <a:srcRect l="8440" t="53991" r="32496" b="2501"/>
            <a:stretch/>
          </p:blipFill>
          <p:spPr>
            <a:xfrm>
              <a:off x="0" y="0"/>
              <a:ext cx="3157350" cy="1978176"/>
            </a:xfrm>
            <a:prstGeom prst="rect">
              <a:avLst/>
            </a:prstGeom>
            <a:noFill/>
            <a:ln>
              <a:noFill/>
            </a:ln>
          </p:spPr>
        </p:pic>
      </p:grpSp>
      <p:sp>
        <p:nvSpPr>
          <p:cNvPr id="112" name="Google Shape;112;p18"/>
          <p:cNvSpPr txBox="1">
            <a:spLocks noGrp="1"/>
          </p:cNvSpPr>
          <p:nvPr>
            <p:ph type="title"/>
          </p:nvPr>
        </p:nvSpPr>
        <p:spPr>
          <a:xfrm>
            <a:off x="932713" y="1554750"/>
            <a:ext cx="27258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3" name="Google Shape;113;p18"/>
          <p:cNvSpPr txBox="1">
            <a:spLocks noGrp="1"/>
          </p:cNvSpPr>
          <p:nvPr>
            <p:ph type="subTitle" idx="1"/>
          </p:nvPr>
        </p:nvSpPr>
        <p:spPr>
          <a:xfrm>
            <a:off x="932713" y="2617950"/>
            <a:ext cx="2725800" cy="112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8"/>
          <p:cNvSpPr/>
          <p:nvPr/>
        </p:nvSpPr>
        <p:spPr>
          <a:xfrm>
            <a:off x="2274448" y="4603999"/>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5342299" y="1557168"/>
            <a:ext cx="2512500" cy="1060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7" name="Google Shape;117;p19"/>
          <p:cNvSpPr txBox="1">
            <a:spLocks noGrp="1"/>
          </p:cNvSpPr>
          <p:nvPr>
            <p:ph type="subTitle" idx="1"/>
          </p:nvPr>
        </p:nvSpPr>
        <p:spPr>
          <a:xfrm>
            <a:off x="5342418" y="2617968"/>
            <a:ext cx="2512500" cy="1080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8" name="Google Shape;118;p19"/>
          <p:cNvPicPr preferRelativeResize="0"/>
          <p:nvPr/>
        </p:nvPicPr>
        <p:blipFill rotWithShape="1">
          <a:blip r:embed="rId2">
            <a:alphaModFix/>
          </a:blip>
          <a:srcRect l="6377" t="65032" r="34625" b="1415"/>
          <a:stretch/>
        </p:blipFill>
        <p:spPr>
          <a:xfrm rot="10800000">
            <a:off x="5990223" y="3617948"/>
            <a:ext cx="3153777" cy="152555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19"/>
        <p:cNvGrpSpPr/>
        <p:nvPr/>
      </p:nvGrpSpPr>
      <p:grpSpPr>
        <a:xfrm>
          <a:off x="0" y="0"/>
          <a:ext cx="0" cy="0"/>
          <a:chOff x="0" y="0"/>
          <a:chExt cx="0" cy="0"/>
        </a:xfrm>
      </p:grpSpPr>
      <p:grpSp>
        <p:nvGrpSpPr>
          <p:cNvPr id="120" name="Google Shape;120;p20"/>
          <p:cNvGrpSpPr/>
          <p:nvPr/>
        </p:nvGrpSpPr>
        <p:grpSpPr>
          <a:xfrm>
            <a:off x="-10391" y="0"/>
            <a:ext cx="9154391" cy="5143500"/>
            <a:chOff x="-10391" y="0"/>
            <a:chExt cx="9154391" cy="5143500"/>
          </a:xfrm>
        </p:grpSpPr>
        <p:pic>
          <p:nvPicPr>
            <p:cNvPr id="121" name="Google Shape;121;p20"/>
            <p:cNvPicPr preferRelativeResize="0"/>
            <p:nvPr/>
          </p:nvPicPr>
          <p:blipFill rotWithShape="1">
            <a:blip r:embed="rId2">
              <a:alphaModFix/>
            </a:blip>
            <a:srcRect l="29075" t="54998" r="35396" b="22973"/>
            <a:stretch/>
          </p:blipFill>
          <p:spPr>
            <a:xfrm flipH="1">
              <a:off x="7430776" y="0"/>
              <a:ext cx="1713224" cy="903523"/>
            </a:xfrm>
            <a:prstGeom prst="rect">
              <a:avLst/>
            </a:prstGeom>
            <a:noFill/>
            <a:ln>
              <a:noFill/>
            </a:ln>
          </p:spPr>
        </p:pic>
        <p:pic>
          <p:nvPicPr>
            <p:cNvPr id="122" name="Google Shape;122;p20"/>
            <p:cNvPicPr preferRelativeResize="0"/>
            <p:nvPr/>
          </p:nvPicPr>
          <p:blipFill rotWithShape="1">
            <a:blip r:embed="rId2">
              <a:alphaModFix/>
            </a:blip>
            <a:srcRect l="51729" t="26417" r="36944" b="25974"/>
            <a:stretch/>
          </p:blipFill>
          <p:spPr>
            <a:xfrm rot="10800000" flipH="1">
              <a:off x="-10391" y="3190801"/>
              <a:ext cx="546202" cy="1952699"/>
            </a:xfrm>
            <a:prstGeom prst="rect">
              <a:avLst/>
            </a:prstGeom>
            <a:noFill/>
            <a:ln>
              <a:noFill/>
            </a:ln>
          </p:spPr>
        </p:pic>
      </p:grpSp>
      <p:sp>
        <p:nvSpPr>
          <p:cNvPr id="123" name="Google Shape;123;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4" name="Google Shape;124;p20"/>
          <p:cNvSpPr txBox="1">
            <a:spLocks noGrp="1"/>
          </p:cNvSpPr>
          <p:nvPr>
            <p:ph type="subTitle" idx="1"/>
          </p:nvPr>
        </p:nvSpPr>
        <p:spPr>
          <a:xfrm>
            <a:off x="4327445" y="2513452"/>
            <a:ext cx="2849400" cy="152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2"/>
          </p:nvPr>
        </p:nvSpPr>
        <p:spPr>
          <a:xfrm>
            <a:off x="720000" y="2513452"/>
            <a:ext cx="2849400" cy="152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0"/>
          <p:cNvSpPr txBox="1">
            <a:spLocks noGrp="1"/>
          </p:cNvSpPr>
          <p:nvPr>
            <p:ph type="subTitle" idx="3"/>
          </p:nvPr>
        </p:nvSpPr>
        <p:spPr>
          <a:xfrm>
            <a:off x="720000" y="1767031"/>
            <a:ext cx="2849400" cy="876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7" name="Google Shape;127;p20"/>
          <p:cNvSpPr txBox="1">
            <a:spLocks noGrp="1"/>
          </p:cNvSpPr>
          <p:nvPr>
            <p:ph type="subTitle" idx="4"/>
          </p:nvPr>
        </p:nvSpPr>
        <p:spPr>
          <a:xfrm>
            <a:off x="4327447" y="1767031"/>
            <a:ext cx="2849400" cy="876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28" name="Google Shape;128;p20"/>
          <p:cNvGrpSpPr/>
          <p:nvPr/>
        </p:nvGrpSpPr>
        <p:grpSpPr>
          <a:xfrm rot="-5400000">
            <a:off x="8341022" y="4248797"/>
            <a:ext cx="432705" cy="710396"/>
            <a:chOff x="5741750" y="3809796"/>
            <a:chExt cx="674100" cy="1106709"/>
          </a:xfrm>
        </p:grpSpPr>
        <p:sp>
          <p:nvSpPr>
            <p:cNvPr id="129" name="Google Shape;129;p20"/>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 name="Google Shape;130;p20"/>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131" name="Google Shape;131;p20"/>
          <p:cNvSpPr/>
          <p:nvPr/>
        </p:nvSpPr>
        <p:spPr>
          <a:xfrm flipH="1">
            <a:off x="3728550" y="4604001"/>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4" name="Google Shape;134;p21"/>
          <p:cNvSpPr txBox="1">
            <a:spLocks noGrp="1"/>
          </p:cNvSpPr>
          <p:nvPr>
            <p:ph type="subTitle" idx="1"/>
          </p:nvPr>
        </p:nvSpPr>
        <p:spPr>
          <a:xfrm>
            <a:off x="4688847" y="1730075"/>
            <a:ext cx="3422100" cy="2033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21"/>
          <p:cNvSpPr txBox="1">
            <a:spLocks noGrp="1"/>
          </p:cNvSpPr>
          <p:nvPr>
            <p:ph type="subTitle" idx="2"/>
          </p:nvPr>
        </p:nvSpPr>
        <p:spPr>
          <a:xfrm>
            <a:off x="720000" y="1730075"/>
            <a:ext cx="3422100" cy="2033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36" name="Google Shape;136;p21"/>
          <p:cNvPicPr preferRelativeResize="0"/>
          <p:nvPr/>
        </p:nvPicPr>
        <p:blipFill rotWithShape="1">
          <a:blip r:embed="rId2">
            <a:alphaModFix/>
          </a:blip>
          <a:srcRect l="53382" t="5892" b="25430"/>
          <a:stretch/>
        </p:blipFill>
        <p:spPr>
          <a:xfrm rot="10800000" flipH="1">
            <a:off x="0" y="2057399"/>
            <a:ext cx="2492099" cy="3122626"/>
          </a:xfrm>
          <a:prstGeom prst="rect">
            <a:avLst/>
          </a:prstGeom>
          <a:noFill/>
          <a:ln>
            <a:noFill/>
          </a:ln>
        </p:spPr>
      </p:pic>
      <p:grpSp>
        <p:nvGrpSpPr>
          <p:cNvPr id="137" name="Google Shape;137;p21"/>
          <p:cNvGrpSpPr/>
          <p:nvPr/>
        </p:nvGrpSpPr>
        <p:grpSpPr>
          <a:xfrm>
            <a:off x="7914302" y="490197"/>
            <a:ext cx="1229700" cy="5343504"/>
            <a:chOff x="7914302" y="490197"/>
            <a:chExt cx="1229700" cy="5343504"/>
          </a:xfrm>
        </p:grpSpPr>
        <p:sp>
          <p:nvSpPr>
            <p:cNvPr id="138" name="Google Shape;138;p21"/>
            <p:cNvSpPr/>
            <p:nvPr/>
          </p:nvSpPr>
          <p:spPr>
            <a:xfrm flipH="1">
              <a:off x="7914302" y="4604001"/>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139" name="Google Shape;139;p21"/>
            <p:cNvSpPr/>
            <p:nvPr/>
          </p:nvSpPr>
          <p:spPr>
            <a:xfrm flipH="1">
              <a:off x="8171618" y="490197"/>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 name="Google Shape;142;p22"/>
          <p:cNvSpPr txBox="1">
            <a:spLocks noGrp="1"/>
          </p:cNvSpPr>
          <p:nvPr>
            <p:ph type="subTitle" idx="1"/>
          </p:nvPr>
        </p:nvSpPr>
        <p:spPr>
          <a:xfrm>
            <a:off x="720000" y="2511365"/>
            <a:ext cx="23055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22"/>
          <p:cNvSpPr txBox="1">
            <a:spLocks noGrp="1"/>
          </p:cNvSpPr>
          <p:nvPr>
            <p:ph type="subTitle" idx="2"/>
          </p:nvPr>
        </p:nvSpPr>
        <p:spPr>
          <a:xfrm>
            <a:off x="3419250" y="2511365"/>
            <a:ext cx="23055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2"/>
          <p:cNvSpPr txBox="1">
            <a:spLocks noGrp="1"/>
          </p:cNvSpPr>
          <p:nvPr>
            <p:ph type="subTitle" idx="3"/>
          </p:nvPr>
        </p:nvSpPr>
        <p:spPr>
          <a:xfrm>
            <a:off x="6118500" y="2511365"/>
            <a:ext cx="23055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22"/>
          <p:cNvSpPr txBox="1">
            <a:spLocks noGrp="1"/>
          </p:cNvSpPr>
          <p:nvPr>
            <p:ph type="subTitle" idx="4"/>
          </p:nvPr>
        </p:nvSpPr>
        <p:spPr>
          <a:xfrm>
            <a:off x="720000" y="1981677"/>
            <a:ext cx="23055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6" name="Google Shape;146;p22"/>
          <p:cNvSpPr txBox="1">
            <a:spLocks noGrp="1"/>
          </p:cNvSpPr>
          <p:nvPr>
            <p:ph type="subTitle" idx="5"/>
          </p:nvPr>
        </p:nvSpPr>
        <p:spPr>
          <a:xfrm>
            <a:off x="3419250" y="1981677"/>
            <a:ext cx="23055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7" name="Google Shape;147;p22"/>
          <p:cNvSpPr txBox="1">
            <a:spLocks noGrp="1"/>
          </p:cNvSpPr>
          <p:nvPr>
            <p:ph type="subTitle" idx="6"/>
          </p:nvPr>
        </p:nvSpPr>
        <p:spPr>
          <a:xfrm>
            <a:off x="6118500" y="1981677"/>
            <a:ext cx="23055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48" name="Google Shape;148;p22"/>
          <p:cNvGrpSpPr/>
          <p:nvPr/>
        </p:nvGrpSpPr>
        <p:grpSpPr>
          <a:xfrm flipH="1">
            <a:off x="-3191" y="0"/>
            <a:ext cx="9154391" cy="5143500"/>
            <a:chOff x="-3191" y="0"/>
            <a:chExt cx="9154391" cy="5143500"/>
          </a:xfrm>
        </p:grpSpPr>
        <p:pic>
          <p:nvPicPr>
            <p:cNvPr id="149" name="Google Shape;149;p22"/>
            <p:cNvPicPr preferRelativeResize="0"/>
            <p:nvPr/>
          </p:nvPicPr>
          <p:blipFill rotWithShape="1">
            <a:blip r:embed="rId2">
              <a:alphaModFix/>
            </a:blip>
            <a:srcRect l="8459" t="64040" r="27695" b="3101"/>
            <a:stretch/>
          </p:blipFill>
          <p:spPr>
            <a:xfrm rot="10800000" flipH="1">
              <a:off x="-3191" y="3795802"/>
              <a:ext cx="3078676" cy="1347698"/>
            </a:xfrm>
            <a:prstGeom prst="rect">
              <a:avLst/>
            </a:prstGeom>
            <a:noFill/>
            <a:ln>
              <a:noFill/>
            </a:ln>
          </p:spPr>
        </p:pic>
        <p:pic>
          <p:nvPicPr>
            <p:cNvPr id="150" name="Google Shape;150;p22"/>
            <p:cNvPicPr preferRelativeResize="0"/>
            <p:nvPr/>
          </p:nvPicPr>
          <p:blipFill rotWithShape="1">
            <a:blip r:embed="rId2">
              <a:alphaModFix/>
            </a:blip>
            <a:srcRect l="51729" t="26417" r="36944" b="25974"/>
            <a:stretch/>
          </p:blipFill>
          <p:spPr>
            <a:xfrm flipH="1">
              <a:off x="8604998" y="0"/>
              <a:ext cx="546202" cy="1952699"/>
            </a:xfrm>
            <a:prstGeom prst="rect">
              <a:avLst/>
            </a:prstGeom>
            <a:noFill/>
            <a:ln>
              <a:noFill/>
            </a:ln>
          </p:spPr>
        </p:pic>
      </p:grpSp>
      <p:sp>
        <p:nvSpPr>
          <p:cNvPr id="151" name="Google Shape;151;p22"/>
          <p:cNvSpPr/>
          <p:nvPr/>
        </p:nvSpPr>
        <p:spPr>
          <a:xfrm flipH="1">
            <a:off x="8423852" y="-76199"/>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843475" y="2166912"/>
            <a:ext cx="4587300" cy="865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3843475" y="1251012"/>
            <a:ext cx="14199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3843475" y="3167388"/>
            <a:ext cx="2617800" cy="725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6" name="Google Shape;16;p3"/>
          <p:cNvPicPr preferRelativeResize="0"/>
          <p:nvPr/>
        </p:nvPicPr>
        <p:blipFill rotWithShape="1">
          <a:blip r:embed="rId2">
            <a:alphaModFix/>
          </a:blip>
          <a:srcRect l="48039" t="5892" r="5342" b="25430"/>
          <a:stretch/>
        </p:blipFill>
        <p:spPr>
          <a:xfrm rot="10800000">
            <a:off x="6651901" y="2057399"/>
            <a:ext cx="2492099" cy="312262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2"/>
        <p:cNvGrpSpPr/>
        <p:nvPr/>
      </p:nvGrpSpPr>
      <p:grpSpPr>
        <a:xfrm>
          <a:off x="0" y="0"/>
          <a:ext cx="0" cy="0"/>
          <a:chOff x="0" y="0"/>
          <a:chExt cx="0" cy="0"/>
        </a:xfrm>
      </p:grpSpPr>
      <p:grpSp>
        <p:nvGrpSpPr>
          <p:cNvPr id="153" name="Google Shape;153;p23"/>
          <p:cNvGrpSpPr/>
          <p:nvPr/>
        </p:nvGrpSpPr>
        <p:grpSpPr>
          <a:xfrm>
            <a:off x="-2" y="0"/>
            <a:ext cx="9144002" cy="5150225"/>
            <a:chOff x="-2" y="0"/>
            <a:chExt cx="9144002" cy="5150225"/>
          </a:xfrm>
        </p:grpSpPr>
        <p:pic>
          <p:nvPicPr>
            <p:cNvPr id="154" name="Google Shape;154;p23"/>
            <p:cNvPicPr preferRelativeResize="0"/>
            <p:nvPr/>
          </p:nvPicPr>
          <p:blipFill rotWithShape="1">
            <a:blip r:embed="rId2">
              <a:alphaModFix/>
            </a:blip>
            <a:srcRect l="12320" t="65543" r="35160" b="5847"/>
            <a:stretch/>
          </p:blipFill>
          <p:spPr>
            <a:xfrm rot="10800000" flipH="1">
              <a:off x="-2" y="3976775"/>
              <a:ext cx="2532552" cy="1173450"/>
            </a:xfrm>
            <a:prstGeom prst="rect">
              <a:avLst/>
            </a:prstGeom>
            <a:noFill/>
            <a:ln>
              <a:noFill/>
            </a:ln>
          </p:spPr>
        </p:pic>
        <p:pic>
          <p:nvPicPr>
            <p:cNvPr id="155" name="Google Shape;155;p23"/>
            <p:cNvPicPr preferRelativeResize="0"/>
            <p:nvPr/>
          </p:nvPicPr>
          <p:blipFill rotWithShape="1">
            <a:blip r:embed="rId2">
              <a:alphaModFix/>
            </a:blip>
            <a:srcRect l="56217" t="8940" r="11690" b="22655"/>
            <a:stretch/>
          </p:blipFill>
          <p:spPr>
            <a:xfrm rot="5400000">
              <a:off x="6967424" y="-629076"/>
              <a:ext cx="1547500" cy="2805652"/>
            </a:xfrm>
            <a:prstGeom prst="rect">
              <a:avLst/>
            </a:prstGeom>
            <a:noFill/>
            <a:ln>
              <a:noFill/>
            </a:ln>
          </p:spPr>
        </p:pic>
      </p:grpSp>
      <p:sp>
        <p:nvSpPr>
          <p:cNvPr id="156" name="Google Shape;15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7" name="Google Shape;157;p23"/>
          <p:cNvSpPr txBox="1">
            <a:spLocks noGrp="1"/>
          </p:cNvSpPr>
          <p:nvPr>
            <p:ph type="subTitle" idx="1"/>
          </p:nvPr>
        </p:nvSpPr>
        <p:spPr>
          <a:xfrm>
            <a:off x="720000" y="1941074"/>
            <a:ext cx="31764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3"/>
          <p:cNvSpPr txBox="1">
            <a:spLocks noGrp="1"/>
          </p:cNvSpPr>
          <p:nvPr>
            <p:ph type="subTitle" idx="2"/>
          </p:nvPr>
        </p:nvSpPr>
        <p:spPr>
          <a:xfrm>
            <a:off x="4049343" y="1941074"/>
            <a:ext cx="31764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3"/>
          <p:cNvSpPr txBox="1">
            <a:spLocks noGrp="1"/>
          </p:cNvSpPr>
          <p:nvPr>
            <p:ph type="subTitle" idx="3"/>
          </p:nvPr>
        </p:nvSpPr>
        <p:spPr>
          <a:xfrm>
            <a:off x="720000" y="3583950"/>
            <a:ext cx="31764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23"/>
          <p:cNvSpPr txBox="1">
            <a:spLocks noGrp="1"/>
          </p:cNvSpPr>
          <p:nvPr>
            <p:ph type="subTitle" idx="4"/>
          </p:nvPr>
        </p:nvSpPr>
        <p:spPr>
          <a:xfrm>
            <a:off x="4049334" y="3583950"/>
            <a:ext cx="31764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23"/>
          <p:cNvSpPr txBox="1">
            <a:spLocks noGrp="1"/>
          </p:cNvSpPr>
          <p:nvPr>
            <p:ph type="subTitle" idx="5"/>
          </p:nvPr>
        </p:nvSpPr>
        <p:spPr>
          <a:xfrm>
            <a:off x="720000" y="1573675"/>
            <a:ext cx="31764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2" name="Google Shape;162;p23"/>
          <p:cNvSpPr txBox="1">
            <a:spLocks noGrp="1"/>
          </p:cNvSpPr>
          <p:nvPr>
            <p:ph type="subTitle" idx="6"/>
          </p:nvPr>
        </p:nvSpPr>
        <p:spPr>
          <a:xfrm>
            <a:off x="720000" y="3212297"/>
            <a:ext cx="31764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 name="Google Shape;163;p23"/>
          <p:cNvSpPr txBox="1">
            <a:spLocks noGrp="1"/>
          </p:cNvSpPr>
          <p:nvPr>
            <p:ph type="subTitle" idx="7"/>
          </p:nvPr>
        </p:nvSpPr>
        <p:spPr>
          <a:xfrm>
            <a:off x="4049329" y="1573675"/>
            <a:ext cx="31764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4" name="Google Shape;164;p23"/>
          <p:cNvSpPr txBox="1">
            <a:spLocks noGrp="1"/>
          </p:cNvSpPr>
          <p:nvPr>
            <p:ph type="subTitle" idx="8"/>
          </p:nvPr>
        </p:nvSpPr>
        <p:spPr>
          <a:xfrm>
            <a:off x="4049329" y="3212297"/>
            <a:ext cx="31764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65" name="Google Shape;165;p23"/>
          <p:cNvGrpSpPr/>
          <p:nvPr/>
        </p:nvGrpSpPr>
        <p:grpSpPr>
          <a:xfrm rot="-5400000">
            <a:off x="8341022" y="4248797"/>
            <a:ext cx="432705" cy="710396"/>
            <a:chOff x="5741750" y="3809796"/>
            <a:chExt cx="674100" cy="1106709"/>
          </a:xfrm>
        </p:grpSpPr>
        <p:sp>
          <p:nvSpPr>
            <p:cNvPr id="166" name="Google Shape;166;p23"/>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 name="Google Shape;167;p23"/>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8"/>
        <p:cNvGrpSpPr/>
        <p:nvPr/>
      </p:nvGrpSpPr>
      <p:grpSpPr>
        <a:xfrm>
          <a:off x="0" y="0"/>
          <a:ext cx="0" cy="0"/>
          <a:chOff x="0" y="0"/>
          <a:chExt cx="0" cy="0"/>
        </a:xfrm>
      </p:grpSpPr>
      <p:grpSp>
        <p:nvGrpSpPr>
          <p:cNvPr id="169" name="Google Shape;169;p24"/>
          <p:cNvGrpSpPr/>
          <p:nvPr/>
        </p:nvGrpSpPr>
        <p:grpSpPr>
          <a:xfrm>
            <a:off x="0" y="0"/>
            <a:ext cx="9144000" cy="5143500"/>
            <a:chOff x="0" y="0"/>
            <a:chExt cx="9144000" cy="5143500"/>
          </a:xfrm>
        </p:grpSpPr>
        <p:pic>
          <p:nvPicPr>
            <p:cNvPr id="170" name="Google Shape;170;p24"/>
            <p:cNvPicPr preferRelativeResize="0"/>
            <p:nvPr/>
          </p:nvPicPr>
          <p:blipFill rotWithShape="1">
            <a:blip r:embed="rId2">
              <a:alphaModFix/>
            </a:blip>
            <a:srcRect l="8459" t="64040" r="27695" b="3101"/>
            <a:stretch/>
          </p:blipFill>
          <p:spPr>
            <a:xfrm>
              <a:off x="0" y="0"/>
              <a:ext cx="3078676" cy="1347698"/>
            </a:xfrm>
            <a:prstGeom prst="rect">
              <a:avLst/>
            </a:prstGeom>
            <a:noFill/>
            <a:ln>
              <a:noFill/>
            </a:ln>
          </p:spPr>
        </p:pic>
        <p:pic>
          <p:nvPicPr>
            <p:cNvPr id="171" name="Google Shape;171;p24"/>
            <p:cNvPicPr preferRelativeResize="0"/>
            <p:nvPr/>
          </p:nvPicPr>
          <p:blipFill rotWithShape="1">
            <a:blip r:embed="rId2">
              <a:alphaModFix/>
            </a:blip>
            <a:srcRect l="56089" t="4714" r="-3922" b="27161"/>
            <a:stretch/>
          </p:blipFill>
          <p:spPr>
            <a:xfrm rot="10800000">
              <a:off x="6837399" y="2349201"/>
              <a:ext cx="2306601" cy="2794299"/>
            </a:xfrm>
            <a:prstGeom prst="rect">
              <a:avLst/>
            </a:prstGeom>
            <a:noFill/>
            <a:ln>
              <a:noFill/>
            </a:ln>
          </p:spPr>
        </p:pic>
      </p:grpSp>
      <p:sp>
        <p:nvSpPr>
          <p:cNvPr id="172" name="Google Shape;172;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3" name="Google Shape;173;p24"/>
          <p:cNvSpPr txBox="1">
            <a:spLocks noGrp="1"/>
          </p:cNvSpPr>
          <p:nvPr>
            <p:ph type="subTitle" idx="1"/>
          </p:nvPr>
        </p:nvSpPr>
        <p:spPr>
          <a:xfrm>
            <a:off x="720000" y="1948868"/>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4"/>
          <p:cNvSpPr txBox="1">
            <a:spLocks noGrp="1"/>
          </p:cNvSpPr>
          <p:nvPr>
            <p:ph type="subTitle" idx="2"/>
          </p:nvPr>
        </p:nvSpPr>
        <p:spPr>
          <a:xfrm>
            <a:off x="3467550" y="1948868"/>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24"/>
          <p:cNvSpPr txBox="1">
            <a:spLocks noGrp="1"/>
          </p:cNvSpPr>
          <p:nvPr>
            <p:ph type="subTitle" idx="3"/>
          </p:nvPr>
        </p:nvSpPr>
        <p:spPr>
          <a:xfrm>
            <a:off x="720000" y="3587522"/>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4"/>
          <p:cNvSpPr txBox="1">
            <a:spLocks noGrp="1"/>
          </p:cNvSpPr>
          <p:nvPr>
            <p:ph type="subTitle" idx="4"/>
          </p:nvPr>
        </p:nvSpPr>
        <p:spPr>
          <a:xfrm>
            <a:off x="3467550" y="3587522"/>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4"/>
          <p:cNvSpPr txBox="1">
            <a:spLocks noGrp="1"/>
          </p:cNvSpPr>
          <p:nvPr>
            <p:ph type="subTitle" idx="5"/>
          </p:nvPr>
        </p:nvSpPr>
        <p:spPr>
          <a:xfrm>
            <a:off x="6215100" y="1948868"/>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4"/>
          <p:cNvSpPr txBox="1">
            <a:spLocks noGrp="1"/>
          </p:cNvSpPr>
          <p:nvPr>
            <p:ph type="subTitle" idx="6"/>
          </p:nvPr>
        </p:nvSpPr>
        <p:spPr>
          <a:xfrm>
            <a:off x="6215100" y="3587522"/>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4"/>
          <p:cNvSpPr txBox="1">
            <a:spLocks noGrp="1"/>
          </p:cNvSpPr>
          <p:nvPr>
            <p:ph type="subTitle" idx="7"/>
          </p:nvPr>
        </p:nvSpPr>
        <p:spPr>
          <a:xfrm>
            <a:off x="721001" y="1586563"/>
            <a:ext cx="22068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0" name="Google Shape;180;p24"/>
          <p:cNvSpPr txBox="1">
            <a:spLocks noGrp="1"/>
          </p:cNvSpPr>
          <p:nvPr>
            <p:ph type="subTitle" idx="8"/>
          </p:nvPr>
        </p:nvSpPr>
        <p:spPr>
          <a:xfrm>
            <a:off x="3467550" y="1586563"/>
            <a:ext cx="22068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1" name="Google Shape;181;p24"/>
          <p:cNvSpPr txBox="1">
            <a:spLocks noGrp="1"/>
          </p:cNvSpPr>
          <p:nvPr>
            <p:ph type="subTitle" idx="9"/>
          </p:nvPr>
        </p:nvSpPr>
        <p:spPr>
          <a:xfrm>
            <a:off x="6217200" y="1586563"/>
            <a:ext cx="22068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2" name="Google Shape;182;p24"/>
          <p:cNvSpPr txBox="1">
            <a:spLocks noGrp="1"/>
          </p:cNvSpPr>
          <p:nvPr>
            <p:ph type="subTitle" idx="13"/>
          </p:nvPr>
        </p:nvSpPr>
        <p:spPr>
          <a:xfrm>
            <a:off x="721001" y="3225193"/>
            <a:ext cx="22068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3" name="Google Shape;183;p24"/>
          <p:cNvSpPr txBox="1">
            <a:spLocks noGrp="1"/>
          </p:cNvSpPr>
          <p:nvPr>
            <p:ph type="subTitle" idx="14"/>
          </p:nvPr>
        </p:nvSpPr>
        <p:spPr>
          <a:xfrm>
            <a:off x="3467550" y="3225193"/>
            <a:ext cx="22068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4" name="Google Shape;184;p24"/>
          <p:cNvSpPr txBox="1">
            <a:spLocks noGrp="1"/>
          </p:cNvSpPr>
          <p:nvPr>
            <p:ph type="subTitle" idx="15"/>
          </p:nvPr>
        </p:nvSpPr>
        <p:spPr>
          <a:xfrm>
            <a:off x="6217200" y="3225193"/>
            <a:ext cx="22068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780560"/>
            <a:ext cx="41754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7" name="Google Shape;187;p25"/>
          <p:cNvSpPr txBox="1">
            <a:spLocks noGrp="1"/>
          </p:cNvSpPr>
          <p:nvPr>
            <p:ph type="subTitle" idx="1"/>
          </p:nvPr>
        </p:nvSpPr>
        <p:spPr>
          <a:xfrm>
            <a:off x="713225" y="1525514"/>
            <a:ext cx="4175400" cy="437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88" name="Google Shape;188;p25"/>
          <p:cNvSpPr txBox="1">
            <a:spLocks noGrp="1"/>
          </p:cNvSpPr>
          <p:nvPr>
            <p:ph type="title" idx="2" hasCustomPrompt="1"/>
          </p:nvPr>
        </p:nvSpPr>
        <p:spPr>
          <a:xfrm>
            <a:off x="713225" y="1980423"/>
            <a:ext cx="41754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9" name="Google Shape;189;p25"/>
          <p:cNvSpPr txBox="1">
            <a:spLocks noGrp="1"/>
          </p:cNvSpPr>
          <p:nvPr>
            <p:ph type="subTitle" idx="3"/>
          </p:nvPr>
        </p:nvSpPr>
        <p:spPr>
          <a:xfrm>
            <a:off x="713225" y="2725367"/>
            <a:ext cx="4175400" cy="437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90" name="Google Shape;190;p25"/>
          <p:cNvSpPr txBox="1">
            <a:spLocks noGrp="1"/>
          </p:cNvSpPr>
          <p:nvPr>
            <p:ph type="title" idx="4" hasCustomPrompt="1"/>
          </p:nvPr>
        </p:nvSpPr>
        <p:spPr>
          <a:xfrm>
            <a:off x="713225" y="3180286"/>
            <a:ext cx="41754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1" name="Google Shape;191;p25"/>
          <p:cNvSpPr txBox="1">
            <a:spLocks noGrp="1"/>
          </p:cNvSpPr>
          <p:nvPr>
            <p:ph type="subTitle" idx="5"/>
          </p:nvPr>
        </p:nvSpPr>
        <p:spPr>
          <a:xfrm>
            <a:off x="713225" y="3925240"/>
            <a:ext cx="4175400" cy="437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92"/>
        <p:cNvGrpSpPr/>
        <p:nvPr/>
      </p:nvGrpSpPr>
      <p:grpSpPr>
        <a:xfrm>
          <a:off x="0" y="0"/>
          <a:ext cx="0" cy="0"/>
          <a:chOff x="0" y="0"/>
          <a:chExt cx="0" cy="0"/>
        </a:xfrm>
      </p:grpSpPr>
      <p:grpSp>
        <p:nvGrpSpPr>
          <p:cNvPr id="193" name="Google Shape;193;p26"/>
          <p:cNvGrpSpPr/>
          <p:nvPr/>
        </p:nvGrpSpPr>
        <p:grpSpPr>
          <a:xfrm>
            <a:off x="0" y="0"/>
            <a:ext cx="9144000" cy="5143500"/>
            <a:chOff x="0" y="0"/>
            <a:chExt cx="9144000" cy="5143500"/>
          </a:xfrm>
        </p:grpSpPr>
        <p:pic>
          <p:nvPicPr>
            <p:cNvPr id="194" name="Google Shape;194;p26"/>
            <p:cNvPicPr preferRelativeResize="0"/>
            <p:nvPr/>
          </p:nvPicPr>
          <p:blipFill rotWithShape="1">
            <a:blip r:embed="rId2">
              <a:alphaModFix/>
            </a:blip>
            <a:srcRect l="8348" t="4337" r="8828" b="1580"/>
            <a:stretch/>
          </p:blipFill>
          <p:spPr>
            <a:xfrm rot="10800000">
              <a:off x="4716398" y="865901"/>
              <a:ext cx="4427602" cy="4277599"/>
            </a:xfrm>
            <a:prstGeom prst="rect">
              <a:avLst/>
            </a:prstGeom>
            <a:noFill/>
            <a:ln>
              <a:noFill/>
            </a:ln>
          </p:spPr>
        </p:pic>
        <p:pic>
          <p:nvPicPr>
            <p:cNvPr id="195" name="Google Shape;195;p26"/>
            <p:cNvPicPr preferRelativeResize="0"/>
            <p:nvPr/>
          </p:nvPicPr>
          <p:blipFill rotWithShape="1">
            <a:blip r:embed="rId2">
              <a:alphaModFix/>
            </a:blip>
            <a:srcRect l="8440" t="64341" r="32496" b="-7848"/>
            <a:stretch/>
          </p:blipFill>
          <p:spPr>
            <a:xfrm>
              <a:off x="0" y="0"/>
              <a:ext cx="3157350" cy="1978176"/>
            </a:xfrm>
            <a:prstGeom prst="rect">
              <a:avLst/>
            </a:prstGeom>
            <a:noFill/>
            <a:ln>
              <a:noFill/>
            </a:ln>
          </p:spPr>
        </p:pic>
      </p:grpSp>
      <p:sp>
        <p:nvSpPr>
          <p:cNvPr id="196" name="Google Shape;196;p26"/>
          <p:cNvSpPr txBox="1">
            <a:spLocks noGrp="1"/>
          </p:cNvSpPr>
          <p:nvPr>
            <p:ph type="title"/>
          </p:nvPr>
        </p:nvSpPr>
        <p:spPr>
          <a:xfrm>
            <a:off x="713225" y="539500"/>
            <a:ext cx="45753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7" name="Google Shape;197;p26"/>
          <p:cNvSpPr txBox="1">
            <a:spLocks noGrp="1"/>
          </p:cNvSpPr>
          <p:nvPr>
            <p:ph type="subTitle" idx="1"/>
          </p:nvPr>
        </p:nvSpPr>
        <p:spPr>
          <a:xfrm>
            <a:off x="713225" y="1522000"/>
            <a:ext cx="45753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26"/>
          <p:cNvSpPr txBox="1"/>
          <p:nvPr/>
        </p:nvSpPr>
        <p:spPr>
          <a:xfrm>
            <a:off x="713225" y="3317525"/>
            <a:ext cx="3861600" cy="808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lang="en" sz="1200" b="1" u="sng">
                <a:solidFill>
                  <a:schemeClr val="hlink"/>
                </a:solidFill>
                <a:latin typeface="DM Sans"/>
                <a:ea typeface="DM Sans"/>
                <a:cs typeface="DM Sans"/>
                <a:sym typeface="DM Sans"/>
                <a:hlinkClick r:id="rId3"/>
              </a:rPr>
              <a:t>Slidesgo</a:t>
            </a:r>
            <a:r>
              <a:rPr lang="en" sz="1200">
                <a:solidFill>
                  <a:schemeClr val="dk1"/>
                </a:solidFill>
                <a:latin typeface="DM Sans"/>
                <a:ea typeface="DM Sans"/>
                <a:cs typeface="DM Sans"/>
                <a:sym typeface="DM Sans"/>
              </a:rPr>
              <a:t>, and includes icons by </a:t>
            </a:r>
            <a:r>
              <a:rPr lang="en" sz="1200" b="1" u="sng">
                <a:solidFill>
                  <a:schemeClr val="dk1"/>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Flaticon</a:t>
            </a:r>
            <a:r>
              <a:rPr lang="en" sz="1200">
                <a:solidFill>
                  <a:schemeClr val="dk1"/>
                </a:solidFill>
                <a:latin typeface="DM Sans"/>
                <a:ea typeface="DM Sans"/>
                <a:cs typeface="DM Sans"/>
                <a:sym typeface="DM Sans"/>
              </a:rPr>
              <a:t>, and infographics &amp; images by </a:t>
            </a:r>
            <a:r>
              <a:rPr lang="en" sz="12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Freepik</a:t>
            </a:r>
            <a:r>
              <a:rPr lang="en" sz="1200" u="sng">
                <a:solidFill>
                  <a:schemeClr val="dk1"/>
                </a:solidFill>
                <a:latin typeface="DM Sans"/>
                <a:ea typeface="DM Sans"/>
                <a:cs typeface="DM Sans"/>
                <a:sym typeface="DM Sans"/>
              </a:rPr>
              <a:t> </a:t>
            </a:r>
            <a:endParaRPr sz="1200" b="1" u="sng">
              <a:solidFill>
                <a:schemeClr val="dk1"/>
              </a:solidFill>
              <a:latin typeface="DM Sans"/>
              <a:ea typeface="DM Sans"/>
              <a:cs typeface="DM Sans"/>
              <a:sym typeface="DM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9"/>
        <p:cNvGrpSpPr/>
        <p:nvPr/>
      </p:nvGrpSpPr>
      <p:grpSpPr>
        <a:xfrm>
          <a:off x="0" y="0"/>
          <a:ext cx="0" cy="0"/>
          <a:chOff x="0" y="0"/>
          <a:chExt cx="0" cy="0"/>
        </a:xfrm>
      </p:grpSpPr>
      <p:grpSp>
        <p:nvGrpSpPr>
          <p:cNvPr id="200" name="Google Shape;200;p27"/>
          <p:cNvGrpSpPr/>
          <p:nvPr/>
        </p:nvGrpSpPr>
        <p:grpSpPr>
          <a:xfrm rot="-5400000">
            <a:off x="63500" y="4279813"/>
            <a:ext cx="534426" cy="877509"/>
            <a:chOff x="5741750" y="3809796"/>
            <a:chExt cx="674100" cy="1106709"/>
          </a:xfrm>
        </p:grpSpPr>
        <p:sp>
          <p:nvSpPr>
            <p:cNvPr id="201" name="Google Shape;201;p27"/>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2" name="Google Shape;202;p27"/>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03" name="Google Shape;203;p27"/>
          <p:cNvGrpSpPr/>
          <p:nvPr/>
        </p:nvGrpSpPr>
        <p:grpSpPr>
          <a:xfrm>
            <a:off x="0" y="0"/>
            <a:ext cx="9144000" cy="5143500"/>
            <a:chOff x="0" y="0"/>
            <a:chExt cx="9144000" cy="5143500"/>
          </a:xfrm>
        </p:grpSpPr>
        <p:pic>
          <p:nvPicPr>
            <p:cNvPr id="204" name="Google Shape;204;p27"/>
            <p:cNvPicPr preferRelativeResize="0"/>
            <p:nvPr/>
          </p:nvPicPr>
          <p:blipFill rotWithShape="1">
            <a:blip r:embed="rId2">
              <a:alphaModFix/>
            </a:blip>
            <a:srcRect l="8459" t="64040" r="27695" b="3101"/>
            <a:stretch/>
          </p:blipFill>
          <p:spPr>
            <a:xfrm>
              <a:off x="0" y="0"/>
              <a:ext cx="3078676" cy="1347698"/>
            </a:xfrm>
            <a:prstGeom prst="rect">
              <a:avLst/>
            </a:prstGeom>
            <a:noFill/>
            <a:ln>
              <a:noFill/>
            </a:ln>
          </p:spPr>
        </p:pic>
        <p:pic>
          <p:nvPicPr>
            <p:cNvPr id="205" name="Google Shape;205;p27"/>
            <p:cNvPicPr preferRelativeResize="0"/>
            <p:nvPr/>
          </p:nvPicPr>
          <p:blipFill rotWithShape="1">
            <a:blip r:embed="rId2">
              <a:alphaModFix/>
            </a:blip>
            <a:srcRect l="56089" t="4714" r="-3922" b="27161"/>
            <a:stretch/>
          </p:blipFill>
          <p:spPr>
            <a:xfrm rot="10800000">
              <a:off x="6837399" y="2349201"/>
              <a:ext cx="2306601" cy="2794299"/>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6"/>
        <p:cNvGrpSpPr/>
        <p:nvPr/>
      </p:nvGrpSpPr>
      <p:grpSpPr>
        <a:xfrm>
          <a:off x="0" y="0"/>
          <a:ext cx="0" cy="0"/>
          <a:chOff x="0" y="0"/>
          <a:chExt cx="0" cy="0"/>
        </a:xfrm>
      </p:grpSpPr>
      <p:grpSp>
        <p:nvGrpSpPr>
          <p:cNvPr id="207" name="Google Shape;207;p28"/>
          <p:cNvGrpSpPr/>
          <p:nvPr/>
        </p:nvGrpSpPr>
        <p:grpSpPr>
          <a:xfrm flipH="1">
            <a:off x="352229" y="255930"/>
            <a:ext cx="997327" cy="567147"/>
            <a:chOff x="5692063" y="3258250"/>
            <a:chExt cx="1143200" cy="650100"/>
          </a:xfrm>
        </p:grpSpPr>
        <p:sp>
          <p:nvSpPr>
            <p:cNvPr id="208" name="Google Shape;208;p28"/>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09" name="Google Shape;209;p28"/>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210" name="Google Shape;210;p28"/>
          <p:cNvGrpSpPr/>
          <p:nvPr/>
        </p:nvGrpSpPr>
        <p:grpSpPr>
          <a:xfrm>
            <a:off x="0" y="0"/>
            <a:ext cx="9144000" cy="5180025"/>
            <a:chOff x="0" y="0"/>
            <a:chExt cx="9144000" cy="5180025"/>
          </a:xfrm>
        </p:grpSpPr>
        <p:pic>
          <p:nvPicPr>
            <p:cNvPr id="211" name="Google Shape;211;p28"/>
            <p:cNvPicPr preferRelativeResize="0"/>
            <p:nvPr/>
          </p:nvPicPr>
          <p:blipFill rotWithShape="1">
            <a:blip r:embed="rId2">
              <a:alphaModFix/>
            </a:blip>
            <a:srcRect l="48039" t="5892" r="5342" b="25430"/>
            <a:stretch/>
          </p:blipFill>
          <p:spPr>
            <a:xfrm rot="10800000" flipH="1">
              <a:off x="0" y="2057399"/>
              <a:ext cx="2492099" cy="3122626"/>
            </a:xfrm>
            <a:prstGeom prst="rect">
              <a:avLst/>
            </a:prstGeom>
            <a:noFill/>
            <a:ln>
              <a:noFill/>
            </a:ln>
          </p:spPr>
        </p:pic>
        <p:pic>
          <p:nvPicPr>
            <p:cNvPr id="212" name="Google Shape;212;p28"/>
            <p:cNvPicPr preferRelativeResize="0"/>
            <p:nvPr/>
          </p:nvPicPr>
          <p:blipFill rotWithShape="1">
            <a:blip r:embed="rId2">
              <a:alphaModFix/>
            </a:blip>
            <a:srcRect l="29075" t="54998" r="35396" b="22973"/>
            <a:stretch/>
          </p:blipFill>
          <p:spPr>
            <a:xfrm flipH="1">
              <a:off x="7430776" y="0"/>
              <a:ext cx="1713224" cy="903523"/>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6"/>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17"/>
        <p:cNvGrpSpPr/>
        <p:nvPr/>
      </p:nvGrpSpPr>
      <p:grpSpPr>
        <a:xfrm>
          <a:off x="0" y="0"/>
          <a:ext cx="0" cy="0"/>
          <a:chOff x="0" y="0"/>
          <a:chExt cx="0" cy="0"/>
        </a:xfrm>
      </p:grpSpPr>
      <p:sp>
        <p:nvSpPr>
          <p:cNvPr id="218" name="Google Shape;218;p31"/>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l="8440" t="64103" r="32496" b="2432"/>
          <a:stretch/>
        </p:blipFill>
        <p:spPr>
          <a:xfrm>
            <a:off x="0" y="-6"/>
            <a:ext cx="3157350" cy="1521550"/>
          </a:xfrm>
          <a:prstGeom prst="rect">
            <a:avLst/>
          </a:prstGeom>
          <a:noFill/>
          <a:ln>
            <a:noFill/>
          </a:ln>
        </p:spPr>
      </p:pic>
      <p:sp>
        <p:nvSpPr>
          <p:cNvPr id="22" name="Google Shape;2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 name="Google Shape;23;p5"/>
          <p:cNvSpPr txBox="1">
            <a:spLocks noGrp="1"/>
          </p:cNvSpPr>
          <p:nvPr>
            <p:ph type="subTitle" idx="1"/>
          </p:nvPr>
        </p:nvSpPr>
        <p:spPr>
          <a:xfrm>
            <a:off x="4191984" y="3687803"/>
            <a:ext cx="2505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 name="Google Shape;24;p5"/>
          <p:cNvSpPr txBox="1">
            <a:spLocks noGrp="1"/>
          </p:cNvSpPr>
          <p:nvPr>
            <p:ph type="subTitle" idx="2"/>
          </p:nvPr>
        </p:nvSpPr>
        <p:spPr>
          <a:xfrm>
            <a:off x="720000" y="3687803"/>
            <a:ext cx="2505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 name="Google Shape;25;p5"/>
          <p:cNvSpPr txBox="1">
            <a:spLocks noGrp="1"/>
          </p:cNvSpPr>
          <p:nvPr>
            <p:ph type="subTitle" idx="3"/>
          </p:nvPr>
        </p:nvSpPr>
        <p:spPr>
          <a:xfrm>
            <a:off x="4192200" y="3234600"/>
            <a:ext cx="2505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 name="Google Shape;26;p5"/>
          <p:cNvSpPr txBox="1">
            <a:spLocks noGrp="1"/>
          </p:cNvSpPr>
          <p:nvPr>
            <p:ph type="subTitle" idx="4"/>
          </p:nvPr>
        </p:nvSpPr>
        <p:spPr>
          <a:xfrm>
            <a:off x="720000" y="3234600"/>
            <a:ext cx="2505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 name="Google Shape;27;p5"/>
          <p:cNvSpPr/>
          <p:nvPr/>
        </p:nvSpPr>
        <p:spPr>
          <a:xfrm>
            <a:off x="5584297" y="-690201"/>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0" name="Google Shape;30;p6"/>
          <p:cNvGrpSpPr/>
          <p:nvPr/>
        </p:nvGrpSpPr>
        <p:grpSpPr>
          <a:xfrm rot="-5400000">
            <a:off x="8341022" y="89747"/>
            <a:ext cx="432705" cy="710396"/>
            <a:chOff x="5741750" y="3809796"/>
            <a:chExt cx="674100" cy="1106709"/>
          </a:xfrm>
        </p:grpSpPr>
        <p:sp>
          <p:nvSpPr>
            <p:cNvPr id="31" name="Google Shape;31;p6"/>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 name="Google Shape;32;p6"/>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3" name="Google Shape;33;p6"/>
          <p:cNvGrpSpPr/>
          <p:nvPr/>
        </p:nvGrpSpPr>
        <p:grpSpPr>
          <a:xfrm>
            <a:off x="0" y="0"/>
            <a:ext cx="9144000" cy="5143500"/>
            <a:chOff x="0" y="0"/>
            <a:chExt cx="9144000" cy="5143500"/>
          </a:xfrm>
        </p:grpSpPr>
        <p:pic>
          <p:nvPicPr>
            <p:cNvPr id="34" name="Google Shape;34;p6"/>
            <p:cNvPicPr preferRelativeResize="0"/>
            <p:nvPr/>
          </p:nvPicPr>
          <p:blipFill rotWithShape="1">
            <a:blip r:embed="rId2">
              <a:alphaModFix/>
            </a:blip>
            <a:srcRect l="8459" t="64040" r="27695" b="3101"/>
            <a:stretch/>
          </p:blipFill>
          <p:spPr>
            <a:xfrm>
              <a:off x="0" y="0"/>
              <a:ext cx="3078676" cy="1347698"/>
            </a:xfrm>
            <a:prstGeom prst="rect">
              <a:avLst/>
            </a:prstGeom>
            <a:noFill/>
            <a:ln>
              <a:noFill/>
            </a:ln>
          </p:spPr>
        </p:pic>
        <p:pic>
          <p:nvPicPr>
            <p:cNvPr id="35" name="Google Shape;35;p6"/>
            <p:cNvPicPr preferRelativeResize="0"/>
            <p:nvPr/>
          </p:nvPicPr>
          <p:blipFill rotWithShape="1">
            <a:blip r:embed="rId2">
              <a:alphaModFix/>
            </a:blip>
            <a:srcRect l="56089" t="4714" r="-3922" b="27161"/>
            <a:stretch/>
          </p:blipFill>
          <p:spPr>
            <a:xfrm rot="10800000">
              <a:off x="6837399" y="2349201"/>
              <a:ext cx="2306601" cy="2794299"/>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720000" y="445025"/>
            <a:ext cx="4926900" cy="661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7"/>
          <p:cNvSpPr txBox="1">
            <a:spLocks noGrp="1"/>
          </p:cNvSpPr>
          <p:nvPr>
            <p:ph type="subTitle" idx="1"/>
          </p:nvPr>
        </p:nvSpPr>
        <p:spPr>
          <a:xfrm>
            <a:off x="720000" y="1574002"/>
            <a:ext cx="3887400" cy="26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a:lvl1pPr>
            <a:lvl2pPr lvl="1" algn="ctr" rtl="0">
              <a:lnSpc>
                <a:spcPct val="115000"/>
              </a:lnSpc>
              <a:spcBef>
                <a:spcPts val="0"/>
              </a:spcBef>
              <a:spcAft>
                <a:spcPts val="0"/>
              </a:spcAft>
              <a:buClr>
                <a:srgbClr val="E76A28"/>
              </a:buClr>
              <a:buSzPts val="1400"/>
              <a:buChar char="○"/>
              <a:defRPr/>
            </a:lvl2pPr>
            <a:lvl3pPr lvl="2" algn="ctr" rtl="0">
              <a:lnSpc>
                <a:spcPct val="115000"/>
              </a:lnSpc>
              <a:spcBef>
                <a:spcPts val="0"/>
              </a:spcBef>
              <a:spcAft>
                <a:spcPts val="0"/>
              </a:spcAft>
              <a:buClr>
                <a:srgbClr val="E76A28"/>
              </a:buClr>
              <a:buSzPts val="1400"/>
              <a:buChar char="■"/>
              <a:defRPr/>
            </a:lvl3pPr>
            <a:lvl4pPr lvl="3" algn="ctr" rtl="0">
              <a:lnSpc>
                <a:spcPct val="115000"/>
              </a:lnSpc>
              <a:spcBef>
                <a:spcPts val="0"/>
              </a:spcBef>
              <a:spcAft>
                <a:spcPts val="0"/>
              </a:spcAft>
              <a:buClr>
                <a:srgbClr val="E76A28"/>
              </a:buClr>
              <a:buSzPts val="1400"/>
              <a:buChar char="●"/>
              <a:defRPr/>
            </a:lvl4pPr>
            <a:lvl5pPr lvl="4" algn="ctr" rtl="0">
              <a:lnSpc>
                <a:spcPct val="115000"/>
              </a:lnSpc>
              <a:spcBef>
                <a:spcPts val="0"/>
              </a:spcBef>
              <a:spcAft>
                <a:spcPts val="0"/>
              </a:spcAft>
              <a:buClr>
                <a:srgbClr val="E76A28"/>
              </a:buClr>
              <a:buSzPts val="1400"/>
              <a:buChar char="○"/>
              <a:defRPr/>
            </a:lvl5pPr>
            <a:lvl6pPr lvl="5" algn="ctr" rtl="0">
              <a:lnSpc>
                <a:spcPct val="115000"/>
              </a:lnSpc>
              <a:spcBef>
                <a:spcPts val="0"/>
              </a:spcBef>
              <a:spcAft>
                <a:spcPts val="0"/>
              </a:spcAft>
              <a:buClr>
                <a:srgbClr val="999999"/>
              </a:buClr>
              <a:buSzPts val="1400"/>
              <a:buChar char="■"/>
              <a:defRPr/>
            </a:lvl6pPr>
            <a:lvl7pPr lvl="6" algn="ctr" rtl="0">
              <a:lnSpc>
                <a:spcPct val="115000"/>
              </a:lnSpc>
              <a:spcBef>
                <a:spcPts val="0"/>
              </a:spcBef>
              <a:spcAft>
                <a:spcPts val="0"/>
              </a:spcAft>
              <a:buClr>
                <a:srgbClr val="999999"/>
              </a:buClr>
              <a:buSzPts val="1400"/>
              <a:buChar char="●"/>
              <a:defRPr/>
            </a:lvl7pPr>
            <a:lvl8pPr lvl="7" algn="ctr" rtl="0">
              <a:lnSpc>
                <a:spcPct val="115000"/>
              </a:lnSpc>
              <a:spcBef>
                <a:spcPts val="0"/>
              </a:spcBef>
              <a:spcAft>
                <a:spcPts val="0"/>
              </a:spcAft>
              <a:buClr>
                <a:srgbClr val="999999"/>
              </a:buClr>
              <a:buSzPts val="1400"/>
              <a:buChar char="○"/>
              <a:defRPr/>
            </a:lvl8pPr>
            <a:lvl9pPr lvl="8" algn="ctr" rtl="0">
              <a:lnSpc>
                <a:spcPct val="115000"/>
              </a:lnSpc>
              <a:spcBef>
                <a:spcPts val="0"/>
              </a:spcBef>
              <a:spcAft>
                <a:spcPts val="0"/>
              </a:spcAft>
              <a:buClr>
                <a:srgbClr val="999999"/>
              </a:buClr>
              <a:buSzPts val="1400"/>
              <a:buChar char="■"/>
              <a:defRPr/>
            </a:lvl9pPr>
          </a:lstStyle>
          <a:p>
            <a:endParaRPr/>
          </a:p>
        </p:txBody>
      </p:sp>
      <p:sp>
        <p:nvSpPr>
          <p:cNvPr id="39" name="Google Shape;39;p7"/>
          <p:cNvSpPr>
            <a:spLocks noGrp="1"/>
          </p:cNvSpPr>
          <p:nvPr>
            <p:ph type="pic" idx="2"/>
          </p:nvPr>
        </p:nvSpPr>
        <p:spPr>
          <a:xfrm>
            <a:off x="5646899" y="2550"/>
            <a:ext cx="3497100" cy="5143500"/>
          </a:xfrm>
          <a:prstGeom prst="rect">
            <a:avLst/>
          </a:prstGeom>
          <a:noFill/>
          <a:ln>
            <a:noFill/>
          </a:ln>
        </p:spPr>
      </p:sp>
      <p:sp>
        <p:nvSpPr>
          <p:cNvPr id="40" name="Google Shape;40;p7"/>
          <p:cNvSpPr/>
          <p:nvPr/>
        </p:nvSpPr>
        <p:spPr>
          <a:xfrm flipH="1">
            <a:off x="338156" y="4554697"/>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pic>
        <p:nvPicPr>
          <p:cNvPr id="42" name="Google Shape;42;p8"/>
          <p:cNvPicPr preferRelativeResize="0"/>
          <p:nvPr/>
        </p:nvPicPr>
        <p:blipFill rotWithShape="1">
          <a:blip r:embed="rId2">
            <a:alphaModFix/>
          </a:blip>
          <a:srcRect l="8440" t="53991" r="32496" b="2501"/>
          <a:stretch/>
        </p:blipFill>
        <p:spPr>
          <a:xfrm flipH="1">
            <a:off x="5986650" y="0"/>
            <a:ext cx="3157350" cy="1978176"/>
          </a:xfrm>
          <a:prstGeom prst="rect">
            <a:avLst/>
          </a:prstGeom>
          <a:noFill/>
          <a:ln>
            <a:noFill/>
          </a:ln>
        </p:spPr>
      </p:pic>
      <p:sp>
        <p:nvSpPr>
          <p:cNvPr id="43" name="Google Shape;43;p8"/>
          <p:cNvSpPr txBox="1">
            <a:spLocks noGrp="1"/>
          </p:cNvSpPr>
          <p:nvPr>
            <p:ph type="title"/>
          </p:nvPr>
        </p:nvSpPr>
        <p:spPr>
          <a:xfrm flipH="1">
            <a:off x="4354678" y="1307100"/>
            <a:ext cx="4072500" cy="25293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a:spLocks noGrp="1"/>
          </p:cNvSpPr>
          <p:nvPr>
            <p:ph type="pic" idx="2"/>
          </p:nvPr>
        </p:nvSpPr>
        <p:spPr>
          <a:xfrm>
            <a:off x="-25" y="-13725"/>
            <a:ext cx="9144000" cy="5157300"/>
          </a:xfrm>
          <a:prstGeom prst="rect">
            <a:avLst/>
          </a:prstGeom>
          <a:noFill/>
          <a:ln>
            <a:noFill/>
          </a:ln>
        </p:spPr>
      </p:sp>
      <p:sp>
        <p:nvSpPr>
          <p:cNvPr id="54" name="Google Shape;54;p10"/>
          <p:cNvSpPr txBox="1">
            <a:spLocks noGrp="1"/>
          </p:cNvSpPr>
          <p:nvPr>
            <p:ph type="title"/>
          </p:nvPr>
        </p:nvSpPr>
        <p:spPr>
          <a:xfrm>
            <a:off x="720000" y="3924800"/>
            <a:ext cx="7704000" cy="6792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txBox="1">
            <a:spLocks noGrp="1"/>
          </p:cNvSpPr>
          <p:nvPr>
            <p:ph type="title" hasCustomPrompt="1"/>
          </p:nvPr>
        </p:nvSpPr>
        <p:spPr>
          <a:xfrm>
            <a:off x="713225" y="1702500"/>
            <a:ext cx="5488800" cy="11211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7" name="Google Shape;57;p11"/>
          <p:cNvSpPr txBox="1">
            <a:spLocks noGrp="1"/>
          </p:cNvSpPr>
          <p:nvPr>
            <p:ph type="subTitle" idx="1"/>
          </p:nvPr>
        </p:nvSpPr>
        <p:spPr>
          <a:xfrm>
            <a:off x="713225" y="2823600"/>
            <a:ext cx="3156300" cy="769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58" name="Google Shape;58;p11"/>
          <p:cNvPicPr preferRelativeResize="0"/>
          <p:nvPr/>
        </p:nvPicPr>
        <p:blipFill rotWithShape="1">
          <a:blip r:embed="rId2">
            <a:alphaModFix/>
          </a:blip>
          <a:srcRect l="9055" t="52315" r="36489"/>
          <a:stretch/>
        </p:blipFill>
        <p:spPr>
          <a:xfrm>
            <a:off x="0" y="0"/>
            <a:ext cx="2911002" cy="2168102"/>
          </a:xfrm>
          <a:prstGeom prst="rect">
            <a:avLst/>
          </a:prstGeom>
          <a:noFill/>
          <a:ln>
            <a:noFill/>
          </a:ln>
        </p:spPr>
      </p:pic>
      <p:sp>
        <p:nvSpPr>
          <p:cNvPr id="59" name="Google Shape;59;p11"/>
          <p:cNvSpPr/>
          <p:nvPr/>
        </p:nvSpPr>
        <p:spPr>
          <a:xfrm>
            <a:off x="6832561" y="-690064"/>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1pPr>
            <a:lvl2pPr lvl="1"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2pPr>
            <a:lvl3pPr lvl="2"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3pPr>
            <a:lvl4pPr lvl="3"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4pPr>
            <a:lvl5pPr lvl="4"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5pPr>
            <a:lvl6pPr lvl="5"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6pPr>
            <a:lvl7pPr lvl="6"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7pPr>
            <a:lvl8pPr lvl="7"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8pPr>
            <a:lvl9pPr lvl="8"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3"/>
        <p:cNvGrpSpPr/>
        <p:nvPr/>
      </p:nvGrpSpPr>
      <p:grpSpPr>
        <a:xfrm>
          <a:off x="0" y="0"/>
          <a:ext cx="0" cy="0"/>
          <a:chOff x="0" y="0"/>
          <a:chExt cx="0" cy="0"/>
        </a:xfrm>
      </p:grpSpPr>
      <p:sp>
        <p:nvSpPr>
          <p:cNvPr id="214" name="Google Shape;214;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15" name="Google Shape;215;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1.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gif"/></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7.xml"/><Relationship Id="rId5" Type="http://schemas.openxmlformats.org/officeDocument/2006/relationships/slideLayout" Target="../slideLayouts/slideLayout17.xml"/><Relationship Id="rId4" Type="http://schemas.openxmlformats.org/officeDocument/2006/relationships/video" Target="../media/media2.mp4"/></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4.mp4"/><Relationship Id="rId7" Type="http://schemas.openxmlformats.org/officeDocument/2006/relationships/image" Target="../media/image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8.xml"/><Relationship Id="rId5" Type="http://schemas.openxmlformats.org/officeDocument/2006/relationships/slideLayout" Target="../slideLayouts/slideLayout17.xml"/><Relationship Id="rId4" Type="http://schemas.openxmlformats.org/officeDocument/2006/relationships/video" Target="../media/media4.mp4"/></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pic>
        <p:nvPicPr>
          <p:cNvPr id="223" name="Google Shape;223;p32"/>
          <p:cNvPicPr preferRelativeResize="0"/>
          <p:nvPr/>
        </p:nvPicPr>
        <p:blipFill rotWithShape="1">
          <a:blip r:embed="rId3">
            <a:alphaModFix/>
          </a:blip>
          <a:srcRect l="21859" t="10397" r="8303" b="18438"/>
          <a:stretch/>
        </p:blipFill>
        <p:spPr>
          <a:xfrm rot="10800000">
            <a:off x="5410598" y="1907826"/>
            <a:ext cx="3733402" cy="3235674"/>
          </a:xfrm>
          <a:prstGeom prst="rect">
            <a:avLst/>
          </a:prstGeom>
          <a:noFill/>
          <a:ln>
            <a:noFill/>
          </a:ln>
        </p:spPr>
      </p:pic>
      <p:sp>
        <p:nvSpPr>
          <p:cNvPr id="224" name="Google Shape;224;p32"/>
          <p:cNvSpPr txBox="1">
            <a:spLocks noGrp="1"/>
          </p:cNvSpPr>
          <p:nvPr>
            <p:ph type="ctrTitle"/>
          </p:nvPr>
        </p:nvSpPr>
        <p:spPr>
          <a:xfrm>
            <a:off x="933452" y="1713676"/>
            <a:ext cx="53184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DM Sans" pitchFamily="2" charset="0"/>
              </a:rPr>
              <a:t>INVERTED PENDULUM RL</a:t>
            </a:r>
            <a:endParaRPr dirty="0">
              <a:latin typeface="DM Sans" pitchFamily="2" charset="0"/>
            </a:endParaRPr>
          </a:p>
        </p:txBody>
      </p:sp>
      <p:sp>
        <p:nvSpPr>
          <p:cNvPr id="225" name="Google Shape;225;p32"/>
          <p:cNvSpPr txBox="1">
            <a:spLocks noGrp="1"/>
          </p:cNvSpPr>
          <p:nvPr>
            <p:ph type="subTitle" idx="1"/>
          </p:nvPr>
        </p:nvSpPr>
        <p:spPr>
          <a:xfrm>
            <a:off x="933452" y="3253967"/>
            <a:ext cx="5801884" cy="650100"/>
          </a:xfrm>
          <a:prstGeom prst="rect">
            <a:avLst/>
          </a:prstGeom>
        </p:spPr>
        <p:txBody>
          <a:bodyPr spcFirstLastPara="1" wrap="square" lIns="91425" tIns="91425" rIns="91425" bIns="91425" anchor="t" anchorCtr="0">
            <a:noAutofit/>
          </a:bodyPr>
          <a:lstStyle/>
          <a:p>
            <a:pPr marL="0" indent="0">
              <a:lnSpc>
                <a:spcPct val="150000"/>
              </a:lnSpc>
            </a:pPr>
            <a:r>
              <a:rPr lang="en" sz="1400" dirty="0"/>
              <a:t>Lim Zhen Yang 2214506 | Dario Prawara T</a:t>
            </a:r>
            <a:r>
              <a:rPr lang="en-SG" sz="1400" dirty="0"/>
              <a:t>eh 2201858</a:t>
            </a:r>
            <a:endParaRPr lang="en" sz="1400" dirty="0"/>
          </a:p>
          <a:p>
            <a:pPr marL="0" indent="0">
              <a:lnSpc>
                <a:spcPct val="150000"/>
              </a:lnSpc>
            </a:pPr>
            <a:r>
              <a:rPr lang="en" sz="1400" dirty="0"/>
              <a:t>DAAA / FT / 2B / O4</a:t>
            </a:r>
            <a:endParaRPr lang="en-US" sz="1400" dirty="0"/>
          </a:p>
        </p:txBody>
      </p:sp>
      <p:grpSp>
        <p:nvGrpSpPr>
          <p:cNvPr id="227" name="Google Shape;227;p32"/>
          <p:cNvGrpSpPr/>
          <p:nvPr/>
        </p:nvGrpSpPr>
        <p:grpSpPr>
          <a:xfrm rot="-5400000">
            <a:off x="932691" y="283701"/>
            <a:ext cx="534426" cy="877509"/>
            <a:chOff x="5741750" y="3809796"/>
            <a:chExt cx="674100" cy="1106709"/>
          </a:xfrm>
        </p:grpSpPr>
        <p:sp>
          <p:nvSpPr>
            <p:cNvPr id="228" name="Google Shape;228;p32"/>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 name="Google Shape;229;p32"/>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30" name="Google Shape;230;p32"/>
          <p:cNvGrpSpPr/>
          <p:nvPr/>
        </p:nvGrpSpPr>
        <p:grpSpPr>
          <a:xfrm>
            <a:off x="5858518" y="3087620"/>
            <a:ext cx="1966880" cy="1229561"/>
            <a:chOff x="5692063" y="2878600"/>
            <a:chExt cx="2254562" cy="1409400"/>
          </a:xfrm>
        </p:grpSpPr>
        <p:sp>
          <p:nvSpPr>
            <p:cNvPr id="231" name="Google Shape;231;p32"/>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32" name="Google Shape;232;p32"/>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33" name="Google Shape;233;p32"/>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
        <p:nvSpPr>
          <p:cNvPr id="2" name="Google Shape;225;p32">
            <a:extLst>
              <a:ext uri="{FF2B5EF4-FFF2-40B4-BE49-F238E27FC236}">
                <a16:creationId xmlns:a16="http://schemas.microsoft.com/office/drawing/2014/main" id="{03B47153-58DF-28DB-5D6D-E107E4FCCE2C}"/>
              </a:ext>
            </a:extLst>
          </p:cNvPr>
          <p:cNvSpPr txBox="1">
            <a:spLocks/>
          </p:cNvSpPr>
          <p:nvPr/>
        </p:nvSpPr>
        <p:spPr>
          <a:xfrm>
            <a:off x="933452" y="1477325"/>
            <a:ext cx="3403684" cy="65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6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marL="0" indent="0">
              <a:lnSpc>
                <a:spcPct val="114999"/>
              </a:lnSpc>
            </a:pPr>
            <a:r>
              <a:rPr lang="en-SG" sz="1000" b="1" u="sng" dirty="0"/>
              <a:t>CA2 – DEEP LEARNING REINFORCEMENT LEARNING</a:t>
            </a:r>
            <a:endParaRPr lang="en-US" sz="1000" b="1" u="sng"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a:extLst>
            <a:ext uri="{FF2B5EF4-FFF2-40B4-BE49-F238E27FC236}">
              <a16:creationId xmlns:a16="http://schemas.microsoft.com/office/drawing/2014/main" id="{6ACA6DF9-AF0E-266B-FE2E-671D652CB032}"/>
            </a:ext>
          </a:extLst>
        </p:cNvPr>
        <p:cNvGrpSpPr/>
        <p:nvPr/>
      </p:nvGrpSpPr>
      <p:grpSpPr>
        <a:xfrm>
          <a:off x="0" y="0"/>
          <a:ext cx="0" cy="0"/>
          <a:chOff x="0" y="0"/>
          <a:chExt cx="0" cy="0"/>
        </a:xfrm>
      </p:grpSpPr>
      <p:sp>
        <p:nvSpPr>
          <p:cNvPr id="293" name="Google Shape;293;p37">
            <a:extLst>
              <a:ext uri="{FF2B5EF4-FFF2-40B4-BE49-F238E27FC236}">
                <a16:creationId xmlns:a16="http://schemas.microsoft.com/office/drawing/2014/main" id="{5F2DBDCD-A6F8-9461-5E34-7D59B347E851}"/>
              </a:ext>
            </a:extLst>
          </p:cNvPr>
          <p:cNvSpPr txBox="1">
            <a:spLocks noGrp="1"/>
          </p:cNvSpPr>
          <p:nvPr>
            <p:ph type="title"/>
          </p:nvPr>
        </p:nvSpPr>
        <p:spPr>
          <a:xfrm>
            <a:off x="3852268" y="2193289"/>
            <a:ext cx="4587300" cy="865200"/>
          </a:xfrm>
          <a:prstGeom prst="rect">
            <a:avLst/>
          </a:prstGeom>
        </p:spPr>
        <p:txBody>
          <a:bodyPr spcFirstLastPara="1" wrap="square" lIns="91425" tIns="91425" rIns="91425" bIns="91425" anchor="b" anchorCtr="0">
            <a:noAutofit/>
          </a:bodyPr>
          <a:lstStyle/>
          <a:p>
            <a:r>
              <a:rPr lang="en" dirty="0"/>
              <a:t>Model Building</a:t>
            </a:r>
            <a:endParaRPr lang="en-US" dirty="0"/>
          </a:p>
        </p:txBody>
      </p:sp>
      <p:sp>
        <p:nvSpPr>
          <p:cNvPr id="294" name="Google Shape;294;p37">
            <a:extLst>
              <a:ext uri="{FF2B5EF4-FFF2-40B4-BE49-F238E27FC236}">
                <a16:creationId xmlns:a16="http://schemas.microsoft.com/office/drawing/2014/main" id="{590AEA18-67A1-B1E8-6DAA-3C831D8C401A}"/>
              </a:ext>
            </a:extLst>
          </p:cNvPr>
          <p:cNvSpPr txBox="1">
            <a:spLocks noGrp="1"/>
          </p:cNvSpPr>
          <p:nvPr>
            <p:ph type="title" idx="2"/>
          </p:nvPr>
        </p:nvSpPr>
        <p:spPr>
          <a:xfrm>
            <a:off x="3852268" y="1277389"/>
            <a:ext cx="14199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pic>
        <p:nvPicPr>
          <p:cNvPr id="296" name="Google Shape;296;p37">
            <a:extLst>
              <a:ext uri="{FF2B5EF4-FFF2-40B4-BE49-F238E27FC236}">
                <a16:creationId xmlns:a16="http://schemas.microsoft.com/office/drawing/2014/main" id="{8152D2E2-46D0-DF41-A606-D629FBE79AFA}"/>
              </a:ext>
            </a:extLst>
          </p:cNvPr>
          <p:cNvPicPr preferRelativeResize="0"/>
          <p:nvPr/>
        </p:nvPicPr>
        <p:blipFill rotWithShape="1">
          <a:blip r:embed="rId3">
            <a:alphaModFix/>
          </a:blip>
          <a:srcRect l="58164" t="31042" b="36412"/>
          <a:stretch/>
        </p:blipFill>
        <p:spPr>
          <a:xfrm rot="5400000" flipH="1">
            <a:off x="-1238249" y="1238250"/>
            <a:ext cx="5143501" cy="2666998"/>
          </a:xfrm>
          <a:prstGeom prst="rect">
            <a:avLst/>
          </a:prstGeom>
          <a:noFill/>
          <a:ln>
            <a:noFill/>
          </a:ln>
        </p:spPr>
      </p:pic>
      <p:grpSp>
        <p:nvGrpSpPr>
          <p:cNvPr id="297" name="Google Shape;297;p37">
            <a:extLst>
              <a:ext uri="{FF2B5EF4-FFF2-40B4-BE49-F238E27FC236}">
                <a16:creationId xmlns:a16="http://schemas.microsoft.com/office/drawing/2014/main" id="{89B0DBD6-CFFD-2513-9860-B745AAE015A7}"/>
              </a:ext>
            </a:extLst>
          </p:cNvPr>
          <p:cNvGrpSpPr/>
          <p:nvPr/>
        </p:nvGrpSpPr>
        <p:grpSpPr>
          <a:xfrm flipH="1">
            <a:off x="6461266" y="539501"/>
            <a:ext cx="1966880" cy="1229561"/>
            <a:chOff x="5692063" y="2878600"/>
            <a:chExt cx="2254562" cy="1409400"/>
          </a:xfrm>
        </p:grpSpPr>
        <p:sp>
          <p:nvSpPr>
            <p:cNvPr id="298" name="Google Shape;298;p37">
              <a:extLst>
                <a:ext uri="{FF2B5EF4-FFF2-40B4-BE49-F238E27FC236}">
                  <a16:creationId xmlns:a16="http://schemas.microsoft.com/office/drawing/2014/main" id="{8F9E2D27-F8D9-8A3D-6E48-8255C556DB31}"/>
                </a:ext>
              </a:extLst>
            </p:cNvPr>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99" name="Google Shape;299;p37">
              <a:extLst>
                <a:ext uri="{FF2B5EF4-FFF2-40B4-BE49-F238E27FC236}">
                  <a16:creationId xmlns:a16="http://schemas.microsoft.com/office/drawing/2014/main" id="{4A1AB67A-B745-63BA-6FB4-7417423BD092}"/>
                </a:ext>
              </a:extLst>
            </p:cNvPr>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00" name="Google Shape;300;p37">
              <a:extLst>
                <a:ext uri="{FF2B5EF4-FFF2-40B4-BE49-F238E27FC236}">
                  <a16:creationId xmlns:a16="http://schemas.microsoft.com/office/drawing/2014/main" id="{1FC8F42A-970D-DA34-9470-39A8E76B0E56}"/>
                </a:ext>
              </a:extLst>
            </p:cNvPr>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01" name="Google Shape;301;p37">
            <a:extLst>
              <a:ext uri="{FF2B5EF4-FFF2-40B4-BE49-F238E27FC236}">
                <a16:creationId xmlns:a16="http://schemas.microsoft.com/office/drawing/2014/main" id="{1990563C-08FD-9927-DA0E-BE3F3FE0AC5A}"/>
              </a:ext>
            </a:extLst>
          </p:cNvPr>
          <p:cNvGrpSpPr/>
          <p:nvPr/>
        </p:nvGrpSpPr>
        <p:grpSpPr>
          <a:xfrm rot="-5400000">
            <a:off x="1625968" y="3898026"/>
            <a:ext cx="534426" cy="877509"/>
            <a:chOff x="5741750" y="3809796"/>
            <a:chExt cx="674100" cy="1106709"/>
          </a:xfrm>
        </p:grpSpPr>
        <p:sp>
          <p:nvSpPr>
            <p:cNvPr id="302" name="Google Shape;302;p37">
              <a:extLst>
                <a:ext uri="{FF2B5EF4-FFF2-40B4-BE49-F238E27FC236}">
                  <a16:creationId xmlns:a16="http://schemas.microsoft.com/office/drawing/2014/main" id="{B51913D9-3A28-5CF0-352B-4ACA62A55317}"/>
                </a:ext>
              </a:extLst>
            </p:cNvPr>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37">
              <a:extLst>
                <a:ext uri="{FF2B5EF4-FFF2-40B4-BE49-F238E27FC236}">
                  <a16:creationId xmlns:a16="http://schemas.microsoft.com/office/drawing/2014/main" id="{11154743-3B5A-D0DC-D470-C41DC65C6E16}"/>
                </a:ext>
              </a:extLst>
            </p:cNvPr>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extLst>
      <p:ext uri="{BB962C8B-B14F-4D97-AF65-F5344CB8AC3E}">
        <p14:creationId xmlns:p14="http://schemas.microsoft.com/office/powerpoint/2010/main" val="883759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7E9B3FCB-F94D-5F3D-2A8B-DB1B96511FE3}"/>
            </a:ext>
          </a:extLst>
        </p:cNvPr>
        <p:cNvGrpSpPr/>
        <p:nvPr/>
      </p:nvGrpSpPr>
      <p:grpSpPr>
        <a:xfrm>
          <a:off x="0" y="0"/>
          <a:ext cx="0" cy="0"/>
          <a:chOff x="0" y="0"/>
          <a:chExt cx="0" cy="0"/>
        </a:xfrm>
      </p:grpSpPr>
      <p:sp>
        <p:nvSpPr>
          <p:cNvPr id="334" name="Google Shape;334;p41">
            <a:extLst>
              <a:ext uri="{FF2B5EF4-FFF2-40B4-BE49-F238E27FC236}">
                <a16:creationId xmlns:a16="http://schemas.microsoft.com/office/drawing/2014/main" id="{754256C8-6A8E-C9CA-C60F-91AD26FBF0F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Baseline / Random action Model</a:t>
            </a:r>
            <a:endParaRPr lang="en-US" dirty="0"/>
          </a:p>
        </p:txBody>
      </p:sp>
      <p:sp>
        <p:nvSpPr>
          <p:cNvPr id="335" name="Google Shape;335;p41">
            <a:extLst>
              <a:ext uri="{FF2B5EF4-FFF2-40B4-BE49-F238E27FC236}">
                <a16:creationId xmlns:a16="http://schemas.microsoft.com/office/drawing/2014/main" id="{D1E16DD7-2EF0-84F8-CA1D-2DD872CFA85F}"/>
              </a:ext>
            </a:extLst>
          </p:cNvPr>
          <p:cNvSpPr txBox="1">
            <a:spLocks noGrp="1"/>
          </p:cNvSpPr>
          <p:nvPr>
            <p:ph type="subTitle" idx="1"/>
          </p:nvPr>
        </p:nvSpPr>
        <p:spPr>
          <a:xfrm>
            <a:off x="878262" y="1284838"/>
            <a:ext cx="2305500" cy="2932223"/>
          </a:xfrm>
          <a:prstGeom prst="rect">
            <a:avLst/>
          </a:prstGeom>
        </p:spPr>
        <p:txBody>
          <a:bodyPr spcFirstLastPara="1" wrap="square" lIns="91425" tIns="91425" rIns="91425" bIns="91425" anchor="t" anchorCtr="0">
            <a:noAutofit/>
          </a:bodyPr>
          <a:lstStyle/>
          <a:p>
            <a:pPr marL="0" indent="0">
              <a:lnSpc>
                <a:spcPct val="114999"/>
              </a:lnSpc>
            </a:pPr>
            <a:r>
              <a:rPr lang="en" dirty="0"/>
              <a:t>This is a benchmark for us to evaluate our DQN models later.</a:t>
            </a:r>
          </a:p>
          <a:p>
            <a:pPr marL="0" indent="0">
              <a:lnSpc>
                <a:spcPct val="114999"/>
              </a:lnSpc>
            </a:pPr>
            <a:endParaRPr lang="en" dirty="0"/>
          </a:p>
          <a:p>
            <a:pPr marL="0" indent="0">
              <a:lnSpc>
                <a:spcPct val="114999"/>
              </a:lnSpc>
            </a:pPr>
            <a:r>
              <a:rPr lang="en" dirty="0"/>
              <a:t>No improvement in reward over episodes</a:t>
            </a:r>
          </a:p>
          <a:p>
            <a:pPr marL="0" indent="0">
              <a:lnSpc>
                <a:spcPct val="114999"/>
              </a:lnSpc>
            </a:pPr>
            <a:endParaRPr lang="en" dirty="0"/>
          </a:p>
          <a:p>
            <a:pPr marL="0" indent="0">
              <a:lnSpc>
                <a:spcPct val="114999"/>
              </a:lnSpc>
            </a:pPr>
            <a:r>
              <a:rPr lang="en" dirty="0"/>
              <a:t>Movements are made randomly</a:t>
            </a:r>
          </a:p>
          <a:p>
            <a:pPr marL="0" indent="0">
              <a:lnSpc>
                <a:spcPct val="114999"/>
              </a:lnSpc>
            </a:pPr>
            <a:endParaRPr lang="en" dirty="0"/>
          </a:p>
          <a:p>
            <a:pPr marL="0" indent="0">
              <a:lnSpc>
                <a:spcPct val="114999"/>
              </a:lnSpc>
            </a:pPr>
            <a:r>
              <a:rPr lang="en" dirty="0"/>
              <a:t>No learning involved</a:t>
            </a:r>
          </a:p>
        </p:txBody>
      </p:sp>
      <p:grpSp>
        <p:nvGrpSpPr>
          <p:cNvPr id="341" name="Google Shape;341;p41">
            <a:extLst>
              <a:ext uri="{FF2B5EF4-FFF2-40B4-BE49-F238E27FC236}">
                <a16:creationId xmlns:a16="http://schemas.microsoft.com/office/drawing/2014/main" id="{CDA8F213-F45D-7405-2CB8-DE32B9075BE7}"/>
              </a:ext>
            </a:extLst>
          </p:cNvPr>
          <p:cNvGrpSpPr/>
          <p:nvPr/>
        </p:nvGrpSpPr>
        <p:grpSpPr>
          <a:xfrm>
            <a:off x="429726" y="4320505"/>
            <a:ext cx="1049020" cy="567000"/>
            <a:chOff x="429726" y="4320505"/>
            <a:chExt cx="1049020" cy="567000"/>
          </a:xfrm>
        </p:grpSpPr>
        <p:sp>
          <p:nvSpPr>
            <p:cNvPr id="342" name="Google Shape;342;p41">
              <a:extLst>
                <a:ext uri="{FF2B5EF4-FFF2-40B4-BE49-F238E27FC236}">
                  <a16:creationId xmlns:a16="http://schemas.microsoft.com/office/drawing/2014/main" id="{A7A3BF08-2BC5-F177-1F92-A1347B53C3B0}"/>
                </a:ext>
              </a:extLst>
            </p:cNvPr>
            <p:cNvSpPr/>
            <p:nvPr/>
          </p:nvSpPr>
          <p:spPr>
            <a:xfrm flipH="1">
              <a:off x="429726" y="43205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43" name="Google Shape;343;p41">
              <a:extLst>
                <a:ext uri="{FF2B5EF4-FFF2-40B4-BE49-F238E27FC236}">
                  <a16:creationId xmlns:a16="http://schemas.microsoft.com/office/drawing/2014/main" id="{9222ADCF-C8A6-A741-9F8C-658EF79B73EF}"/>
                </a:ext>
              </a:extLst>
            </p:cNvPr>
            <p:cNvSpPr/>
            <p:nvPr/>
          </p:nvSpPr>
          <p:spPr>
            <a:xfrm flipH="1">
              <a:off x="720921" y="4554687"/>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pic>
        <p:nvPicPr>
          <p:cNvPr id="12" name="Picture 11">
            <a:extLst>
              <a:ext uri="{FF2B5EF4-FFF2-40B4-BE49-F238E27FC236}">
                <a16:creationId xmlns:a16="http://schemas.microsoft.com/office/drawing/2014/main" id="{CEC67D40-680F-3098-DDD1-07A3CEDC6D4F}"/>
              </a:ext>
            </a:extLst>
          </p:cNvPr>
          <p:cNvPicPr>
            <a:picLocks noChangeAspect="1"/>
          </p:cNvPicPr>
          <p:nvPr/>
        </p:nvPicPr>
        <p:blipFill>
          <a:blip r:embed="rId5"/>
          <a:stretch>
            <a:fillRect/>
          </a:stretch>
        </p:blipFill>
        <p:spPr>
          <a:xfrm>
            <a:off x="3446584" y="1250107"/>
            <a:ext cx="4941277" cy="1953090"/>
          </a:xfrm>
          <a:prstGeom prst="rect">
            <a:avLst/>
          </a:prstGeom>
        </p:spPr>
      </p:pic>
      <p:pic>
        <p:nvPicPr>
          <p:cNvPr id="2" name="download">
            <a:hlinkClick r:id="" action="ppaction://media"/>
            <a:extLst>
              <a:ext uri="{FF2B5EF4-FFF2-40B4-BE49-F238E27FC236}">
                <a16:creationId xmlns:a16="http://schemas.microsoft.com/office/drawing/2014/main" id="{AB5CCBA0-3DC9-4EAA-5F40-5F4CD9D157D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48858" y="3393830"/>
            <a:ext cx="1929912" cy="1446335"/>
          </a:xfrm>
          <a:prstGeom prst="rect">
            <a:avLst/>
          </a:prstGeom>
        </p:spPr>
      </p:pic>
    </p:spTree>
    <p:extLst>
      <p:ext uri="{BB962C8B-B14F-4D97-AF65-F5344CB8AC3E}">
        <p14:creationId xmlns:p14="http://schemas.microsoft.com/office/powerpoint/2010/main" val="114033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192EA885-F1AA-4DE5-009B-2979459E3AD8}"/>
            </a:ext>
          </a:extLst>
        </p:cNvPr>
        <p:cNvGrpSpPr/>
        <p:nvPr/>
      </p:nvGrpSpPr>
      <p:grpSpPr>
        <a:xfrm>
          <a:off x="0" y="0"/>
          <a:ext cx="0" cy="0"/>
          <a:chOff x="0" y="0"/>
          <a:chExt cx="0" cy="0"/>
        </a:xfrm>
      </p:grpSpPr>
      <p:sp>
        <p:nvSpPr>
          <p:cNvPr id="334" name="Google Shape;334;p41">
            <a:extLst>
              <a:ext uri="{FF2B5EF4-FFF2-40B4-BE49-F238E27FC236}">
                <a16:creationId xmlns:a16="http://schemas.microsoft.com/office/drawing/2014/main" id="{D2B78F37-1D7E-313E-8D86-51C16D41875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Simple Deep Q Network (DQN)</a:t>
            </a:r>
            <a:endParaRPr lang="en-US" dirty="0"/>
          </a:p>
        </p:txBody>
      </p:sp>
      <p:sp>
        <p:nvSpPr>
          <p:cNvPr id="335" name="Google Shape;335;p41">
            <a:extLst>
              <a:ext uri="{FF2B5EF4-FFF2-40B4-BE49-F238E27FC236}">
                <a16:creationId xmlns:a16="http://schemas.microsoft.com/office/drawing/2014/main" id="{DD367B35-0FA0-203D-C60A-805940D4FB48}"/>
              </a:ext>
            </a:extLst>
          </p:cNvPr>
          <p:cNvSpPr txBox="1">
            <a:spLocks noGrp="1"/>
          </p:cNvSpPr>
          <p:nvPr>
            <p:ph type="subTitle" idx="1"/>
          </p:nvPr>
        </p:nvSpPr>
        <p:spPr>
          <a:xfrm>
            <a:off x="834300" y="1337592"/>
            <a:ext cx="2305500" cy="2932223"/>
          </a:xfrm>
          <a:prstGeom prst="rect">
            <a:avLst/>
          </a:prstGeom>
        </p:spPr>
        <p:txBody>
          <a:bodyPr spcFirstLastPara="1" wrap="square" lIns="91425" tIns="91425" rIns="91425" bIns="91425" anchor="t" anchorCtr="0">
            <a:noAutofit/>
          </a:bodyPr>
          <a:lstStyle/>
          <a:p>
            <a:pPr marL="0" indent="0">
              <a:lnSpc>
                <a:spcPct val="114999"/>
              </a:lnSpc>
            </a:pPr>
            <a:r>
              <a:rPr lang="en" dirty="0"/>
              <a:t>Agent performed significantly better than the baseline model</a:t>
            </a:r>
            <a:endParaRPr lang="en-US" dirty="0"/>
          </a:p>
          <a:p>
            <a:pPr marL="0" indent="0">
              <a:lnSpc>
                <a:spcPct val="114999"/>
              </a:lnSpc>
            </a:pPr>
            <a:endParaRPr lang="en" dirty="0"/>
          </a:p>
          <a:p>
            <a:pPr marL="0" indent="0">
              <a:lnSpc>
                <a:spcPct val="114999"/>
              </a:lnSpc>
            </a:pPr>
            <a:r>
              <a:rPr lang="en" dirty="0"/>
              <a:t>Indication of agent learning effectively from its experiences and is gradually refining its </a:t>
            </a:r>
            <a:r>
              <a:rPr lang="en"/>
              <a:t>policy to better</a:t>
            </a:r>
            <a:r>
              <a:rPr lang="en" dirty="0"/>
              <a:t> balance the pendulum upright vertically. </a:t>
            </a:r>
            <a:endParaRPr lang="en-US"/>
          </a:p>
        </p:txBody>
      </p:sp>
      <p:grpSp>
        <p:nvGrpSpPr>
          <p:cNvPr id="341" name="Google Shape;341;p41">
            <a:extLst>
              <a:ext uri="{FF2B5EF4-FFF2-40B4-BE49-F238E27FC236}">
                <a16:creationId xmlns:a16="http://schemas.microsoft.com/office/drawing/2014/main" id="{40FBEFC5-0DB0-6123-A877-EFE6EDCF3FCF}"/>
              </a:ext>
            </a:extLst>
          </p:cNvPr>
          <p:cNvGrpSpPr/>
          <p:nvPr/>
        </p:nvGrpSpPr>
        <p:grpSpPr>
          <a:xfrm>
            <a:off x="429726" y="4320505"/>
            <a:ext cx="1049020" cy="567000"/>
            <a:chOff x="429726" y="4320505"/>
            <a:chExt cx="1049020" cy="567000"/>
          </a:xfrm>
        </p:grpSpPr>
        <p:sp>
          <p:nvSpPr>
            <p:cNvPr id="342" name="Google Shape;342;p41">
              <a:extLst>
                <a:ext uri="{FF2B5EF4-FFF2-40B4-BE49-F238E27FC236}">
                  <a16:creationId xmlns:a16="http://schemas.microsoft.com/office/drawing/2014/main" id="{C7598504-9098-46E0-DD0B-FC0FFFBD3E05}"/>
                </a:ext>
              </a:extLst>
            </p:cNvPr>
            <p:cNvSpPr/>
            <p:nvPr/>
          </p:nvSpPr>
          <p:spPr>
            <a:xfrm flipH="1">
              <a:off x="429726" y="43205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43" name="Google Shape;343;p41">
              <a:extLst>
                <a:ext uri="{FF2B5EF4-FFF2-40B4-BE49-F238E27FC236}">
                  <a16:creationId xmlns:a16="http://schemas.microsoft.com/office/drawing/2014/main" id="{A0A01D58-8900-1453-E5BD-B5DA74A4D4B3}"/>
                </a:ext>
              </a:extLst>
            </p:cNvPr>
            <p:cNvSpPr/>
            <p:nvPr/>
          </p:nvSpPr>
          <p:spPr>
            <a:xfrm flipH="1">
              <a:off x="720921" y="4554687"/>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D3474FCD-5167-CF89-0B45-1D51BBD41720}"/>
              </a:ext>
            </a:extLst>
          </p:cNvPr>
          <p:cNvPicPr>
            <a:picLocks noChangeAspect="1"/>
          </p:cNvPicPr>
          <p:nvPr/>
        </p:nvPicPr>
        <p:blipFill>
          <a:blip r:embed="rId5"/>
          <a:stretch>
            <a:fillRect/>
          </a:stretch>
        </p:blipFill>
        <p:spPr>
          <a:xfrm>
            <a:off x="3587262" y="1286876"/>
            <a:ext cx="4932485" cy="1945494"/>
          </a:xfrm>
          <a:prstGeom prst="rect">
            <a:avLst/>
          </a:prstGeom>
        </p:spPr>
      </p:pic>
      <p:pic>
        <p:nvPicPr>
          <p:cNvPr id="4" name="download">
            <a:hlinkClick r:id="" action="ppaction://media"/>
            <a:extLst>
              <a:ext uri="{FF2B5EF4-FFF2-40B4-BE49-F238E27FC236}">
                <a16:creationId xmlns:a16="http://schemas.microsoft.com/office/drawing/2014/main" id="{1A8BA1B7-9D24-8DA2-52CE-FC0F9A143A3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19246" y="3450980"/>
            <a:ext cx="1877160" cy="1406771"/>
          </a:xfrm>
          <a:prstGeom prst="rect">
            <a:avLst/>
          </a:prstGeom>
        </p:spPr>
      </p:pic>
    </p:spTree>
    <p:extLst>
      <p:ext uri="{BB962C8B-B14F-4D97-AF65-F5344CB8AC3E}">
        <p14:creationId xmlns:p14="http://schemas.microsoft.com/office/powerpoint/2010/main" val="5097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D36808E0-9B5F-38AC-774F-3B6B3867980F}"/>
            </a:ext>
          </a:extLst>
        </p:cNvPr>
        <p:cNvGrpSpPr/>
        <p:nvPr/>
      </p:nvGrpSpPr>
      <p:grpSpPr>
        <a:xfrm>
          <a:off x="0" y="0"/>
          <a:ext cx="0" cy="0"/>
          <a:chOff x="0" y="0"/>
          <a:chExt cx="0" cy="0"/>
        </a:xfrm>
      </p:grpSpPr>
      <p:sp>
        <p:nvSpPr>
          <p:cNvPr id="334" name="Google Shape;334;p41">
            <a:extLst>
              <a:ext uri="{FF2B5EF4-FFF2-40B4-BE49-F238E27FC236}">
                <a16:creationId xmlns:a16="http://schemas.microsoft.com/office/drawing/2014/main" id="{E64BD740-8A4E-F976-8FF5-785135C85C5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ENHANCED DQN MODEL</a:t>
            </a:r>
            <a:r>
              <a:rPr lang="en" b="0" dirty="0"/>
              <a:t> </a:t>
            </a:r>
            <a:r>
              <a:rPr lang="en" dirty="0"/>
              <a:t>(DQN)</a:t>
            </a:r>
            <a:endParaRPr lang="en-US"/>
          </a:p>
        </p:txBody>
      </p:sp>
      <p:sp>
        <p:nvSpPr>
          <p:cNvPr id="335" name="Google Shape;335;p41">
            <a:extLst>
              <a:ext uri="{FF2B5EF4-FFF2-40B4-BE49-F238E27FC236}">
                <a16:creationId xmlns:a16="http://schemas.microsoft.com/office/drawing/2014/main" id="{62285583-B3A8-C017-05F7-7C1D3F72C790}"/>
              </a:ext>
            </a:extLst>
          </p:cNvPr>
          <p:cNvSpPr txBox="1">
            <a:spLocks noGrp="1"/>
          </p:cNvSpPr>
          <p:nvPr>
            <p:ph type="subTitle" idx="1"/>
          </p:nvPr>
        </p:nvSpPr>
        <p:spPr>
          <a:xfrm>
            <a:off x="834300" y="1337592"/>
            <a:ext cx="2305500" cy="2932223"/>
          </a:xfrm>
          <a:prstGeom prst="rect">
            <a:avLst/>
          </a:prstGeom>
        </p:spPr>
        <p:txBody>
          <a:bodyPr spcFirstLastPara="1" wrap="square" lIns="91425" tIns="91425" rIns="91425" bIns="91425" anchor="t" anchorCtr="0">
            <a:noAutofit/>
          </a:bodyPr>
          <a:lstStyle/>
          <a:p>
            <a:pPr marL="0" indent="0">
              <a:lnSpc>
                <a:spcPct val="114999"/>
              </a:lnSpc>
            </a:pPr>
            <a:r>
              <a:rPr lang="en" dirty="0"/>
              <a:t>We increased the number of actions the agent can perform and reduced learning rate</a:t>
            </a:r>
          </a:p>
          <a:p>
            <a:pPr marL="0" indent="0">
              <a:lnSpc>
                <a:spcPct val="114999"/>
              </a:lnSpc>
            </a:pPr>
            <a:endParaRPr lang="en" dirty="0"/>
          </a:p>
          <a:p>
            <a:pPr marL="0" indent="0">
              <a:lnSpc>
                <a:spcPct val="114999"/>
              </a:lnSpc>
            </a:pPr>
            <a:r>
              <a:rPr lang="en" dirty="0"/>
              <a:t>Average reward increased significantly</a:t>
            </a:r>
          </a:p>
          <a:p>
            <a:pPr marL="0" indent="0">
              <a:lnSpc>
                <a:spcPct val="114999"/>
              </a:lnSpc>
            </a:pPr>
            <a:endParaRPr lang="en" dirty="0"/>
          </a:p>
          <a:p>
            <a:pPr marL="0" indent="0">
              <a:lnSpc>
                <a:spcPct val="114999"/>
              </a:lnSpc>
            </a:pPr>
            <a:r>
              <a:rPr lang="en" dirty="0"/>
              <a:t>Agent reaches success faster and is more consistent</a:t>
            </a:r>
          </a:p>
        </p:txBody>
      </p:sp>
      <p:grpSp>
        <p:nvGrpSpPr>
          <p:cNvPr id="341" name="Google Shape;341;p41">
            <a:extLst>
              <a:ext uri="{FF2B5EF4-FFF2-40B4-BE49-F238E27FC236}">
                <a16:creationId xmlns:a16="http://schemas.microsoft.com/office/drawing/2014/main" id="{ED7F3A41-7C89-4392-C7BC-69E40CB8254A}"/>
              </a:ext>
            </a:extLst>
          </p:cNvPr>
          <p:cNvGrpSpPr/>
          <p:nvPr/>
        </p:nvGrpSpPr>
        <p:grpSpPr>
          <a:xfrm>
            <a:off x="429726" y="4320505"/>
            <a:ext cx="1049020" cy="567000"/>
            <a:chOff x="429726" y="4320505"/>
            <a:chExt cx="1049020" cy="567000"/>
          </a:xfrm>
        </p:grpSpPr>
        <p:sp>
          <p:nvSpPr>
            <p:cNvPr id="342" name="Google Shape;342;p41">
              <a:extLst>
                <a:ext uri="{FF2B5EF4-FFF2-40B4-BE49-F238E27FC236}">
                  <a16:creationId xmlns:a16="http://schemas.microsoft.com/office/drawing/2014/main" id="{BE2B60A2-B887-5097-0702-19CAF7C765CE}"/>
                </a:ext>
              </a:extLst>
            </p:cNvPr>
            <p:cNvSpPr/>
            <p:nvPr/>
          </p:nvSpPr>
          <p:spPr>
            <a:xfrm flipH="1">
              <a:off x="429726" y="43205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43" name="Google Shape;343;p41">
              <a:extLst>
                <a:ext uri="{FF2B5EF4-FFF2-40B4-BE49-F238E27FC236}">
                  <a16:creationId xmlns:a16="http://schemas.microsoft.com/office/drawing/2014/main" id="{CD874F78-3233-6962-9BEA-52CDEBDF66F6}"/>
                </a:ext>
              </a:extLst>
            </p:cNvPr>
            <p:cNvSpPr/>
            <p:nvPr/>
          </p:nvSpPr>
          <p:spPr>
            <a:xfrm flipH="1">
              <a:off x="720921" y="4554687"/>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pic>
        <p:nvPicPr>
          <p:cNvPr id="2" name="Picture 1" descr="A comparison of a graph&#10;&#10;Description automatically generated">
            <a:extLst>
              <a:ext uri="{FF2B5EF4-FFF2-40B4-BE49-F238E27FC236}">
                <a16:creationId xmlns:a16="http://schemas.microsoft.com/office/drawing/2014/main" id="{73102A5A-D842-9B0C-AD1D-7F70719777C2}"/>
              </a:ext>
            </a:extLst>
          </p:cNvPr>
          <p:cNvPicPr>
            <a:picLocks noChangeAspect="1"/>
          </p:cNvPicPr>
          <p:nvPr/>
        </p:nvPicPr>
        <p:blipFill>
          <a:blip r:embed="rId5"/>
          <a:stretch>
            <a:fillRect/>
          </a:stretch>
        </p:blipFill>
        <p:spPr>
          <a:xfrm>
            <a:off x="3727939" y="1339630"/>
            <a:ext cx="4831373" cy="1892739"/>
          </a:xfrm>
          <a:prstGeom prst="rect">
            <a:avLst/>
          </a:prstGeom>
        </p:spPr>
      </p:pic>
      <p:pic>
        <p:nvPicPr>
          <p:cNvPr id="5" name="download">
            <a:hlinkClick r:id="" action="ppaction://media"/>
            <a:extLst>
              <a:ext uri="{FF2B5EF4-FFF2-40B4-BE49-F238E27FC236}">
                <a16:creationId xmlns:a16="http://schemas.microsoft.com/office/drawing/2014/main" id="{9606D759-E1C5-F013-8516-EC2CFB4ED6E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158762" y="3455377"/>
            <a:ext cx="1912328" cy="1433147"/>
          </a:xfrm>
          <a:prstGeom prst="rect">
            <a:avLst/>
          </a:prstGeom>
        </p:spPr>
      </p:pic>
    </p:spTree>
    <p:extLst>
      <p:ext uri="{BB962C8B-B14F-4D97-AF65-F5344CB8AC3E}">
        <p14:creationId xmlns:p14="http://schemas.microsoft.com/office/powerpoint/2010/main" val="106548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18D705B1-5F43-476A-2C16-96E34A16403E}"/>
            </a:ext>
          </a:extLst>
        </p:cNvPr>
        <p:cNvGrpSpPr/>
        <p:nvPr/>
      </p:nvGrpSpPr>
      <p:grpSpPr>
        <a:xfrm>
          <a:off x="0" y="0"/>
          <a:ext cx="0" cy="0"/>
          <a:chOff x="0" y="0"/>
          <a:chExt cx="0" cy="0"/>
        </a:xfrm>
      </p:grpSpPr>
      <p:sp>
        <p:nvSpPr>
          <p:cNvPr id="334" name="Google Shape;334;p41">
            <a:extLst>
              <a:ext uri="{FF2B5EF4-FFF2-40B4-BE49-F238E27FC236}">
                <a16:creationId xmlns:a16="http://schemas.microsoft.com/office/drawing/2014/main" id="{233D8328-30E0-8C34-C4AB-595A582D872C}"/>
              </a:ext>
            </a:extLst>
          </p:cNvPr>
          <p:cNvSpPr txBox="1">
            <a:spLocks noGrp="1"/>
          </p:cNvSpPr>
          <p:nvPr>
            <p:ph type="title"/>
          </p:nvPr>
        </p:nvSpPr>
        <p:spPr>
          <a:xfrm>
            <a:off x="720000" y="497779"/>
            <a:ext cx="7704000" cy="572700"/>
          </a:xfrm>
          <a:prstGeom prst="rect">
            <a:avLst/>
          </a:prstGeom>
        </p:spPr>
        <p:txBody>
          <a:bodyPr spcFirstLastPara="1" wrap="square" lIns="91425" tIns="91425" rIns="91425" bIns="91425" anchor="t" anchorCtr="0">
            <a:noAutofit/>
          </a:bodyPr>
          <a:lstStyle/>
          <a:p>
            <a:r>
              <a:rPr lang="en" dirty="0"/>
              <a:t>DOUBLE DEEP-Q NETWORK (DDQN)</a:t>
            </a:r>
            <a:endParaRPr lang="en-US"/>
          </a:p>
        </p:txBody>
      </p:sp>
      <p:sp>
        <p:nvSpPr>
          <p:cNvPr id="335" name="Google Shape;335;p41">
            <a:extLst>
              <a:ext uri="{FF2B5EF4-FFF2-40B4-BE49-F238E27FC236}">
                <a16:creationId xmlns:a16="http://schemas.microsoft.com/office/drawing/2014/main" id="{5210D3C0-6BCE-7067-2127-DCFBEE096AB8}"/>
              </a:ext>
            </a:extLst>
          </p:cNvPr>
          <p:cNvSpPr txBox="1">
            <a:spLocks noGrp="1"/>
          </p:cNvSpPr>
          <p:nvPr>
            <p:ph type="subTitle" idx="1"/>
          </p:nvPr>
        </p:nvSpPr>
        <p:spPr>
          <a:xfrm>
            <a:off x="834300" y="1337592"/>
            <a:ext cx="2982507" cy="2932223"/>
          </a:xfrm>
          <a:prstGeom prst="rect">
            <a:avLst/>
          </a:prstGeom>
        </p:spPr>
        <p:txBody>
          <a:bodyPr spcFirstLastPara="1" wrap="square" lIns="91425" tIns="91425" rIns="91425" bIns="91425" anchor="t" anchorCtr="0">
            <a:noAutofit/>
          </a:bodyPr>
          <a:lstStyle/>
          <a:p>
            <a:pPr marL="0" indent="0">
              <a:lnSpc>
                <a:spcPct val="114999"/>
              </a:lnSpc>
            </a:pPr>
            <a:r>
              <a:rPr lang="en" dirty="0"/>
              <a:t>DDQN utilizes two distinct neural networks. The first network, called the evaluation network. The second network, known as the target network, is used for evaluating the action's value.</a:t>
            </a:r>
            <a:endParaRPr lang="en-US" dirty="0"/>
          </a:p>
          <a:p>
            <a:pPr marL="0" indent="0">
              <a:lnSpc>
                <a:spcPct val="114999"/>
              </a:lnSpc>
            </a:pPr>
            <a:endParaRPr lang="en" dirty="0"/>
          </a:p>
          <a:p>
            <a:pPr marL="0" indent="0">
              <a:lnSpc>
                <a:spcPct val="114999"/>
              </a:lnSpc>
            </a:pPr>
            <a:r>
              <a:rPr lang="en" dirty="0"/>
              <a:t>There are no significant improvements that could be attributed to this simple environment</a:t>
            </a:r>
            <a:endParaRPr lang="en-US" dirty="0"/>
          </a:p>
        </p:txBody>
      </p:sp>
      <p:grpSp>
        <p:nvGrpSpPr>
          <p:cNvPr id="341" name="Google Shape;341;p41">
            <a:extLst>
              <a:ext uri="{FF2B5EF4-FFF2-40B4-BE49-F238E27FC236}">
                <a16:creationId xmlns:a16="http://schemas.microsoft.com/office/drawing/2014/main" id="{642C4632-BED9-2830-7129-18B5BBED4560}"/>
              </a:ext>
            </a:extLst>
          </p:cNvPr>
          <p:cNvGrpSpPr/>
          <p:nvPr/>
        </p:nvGrpSpPr>
        <p:grpSpPr>
          <a:xfrm>
            <a:off x="429726" y="4320505"/>
            <a:ext cx="1049020" cy="567000"/>
            <a:chOff x="429726" y="4320505"/>
            <a:chExt cx="1049020" cy="567000"/>
          </a:xfrm>
        </p:grpSpPr>
        <p:sp>
          <p:nvSpPr>
            <p:cNvPr id="342" name="Google Shape;342;p41">
              <a:extLst>
                <a:ext uri="{FF2B5EF4-FFF2-40B4-BE49-F238E27FC236}">
                  <a16:creationId xmlns:a16="http://schemas.microsoft.com/office/drawing/2014/main" id="{F4B3AB0A-35B7-65E0-5EFB-7E614F7A3099}"/>
                </a:ext>
              </a:extLst>
            </p:cNvPr>
            <p:cNvSpPr/>
            <p:nvPr/>
          </p:nvSpPr>
          <p:spPr>
            <a:xfrm flipH="1">
              <a:off x="429726" y="43205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43" name="Google Shape;343;p41">
              <a:extLst>
                <a:ext uri="{FF2B5EF4-FFF2-40B4-BE49-F238E27FC236}">
                  <a16:creationId xmlns:a16="http://schemas.microsoft.com/office/drawing/2014/main" id="{6548382D-CCF4-3AE2-07A5-746D26A2687F}"/>
                </a:ext>
              </a:extLst>
            </p:cNvPr>
            <p:cNvSpPr/>
            <p:nvPr/>
          </p:nvSpPr>
          <p:spPr>
            <a:xfrm flipH="1">
              <a:off x="720921" y="4554687"/>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A7596ED2-B30C-A122-AFC1-D5626D697FA5}"/>
              </a:ext>
            </a:extLst>
          </p:cNvPr>
          <p:cNvPicPr>
            <a:picLocks noChangeAspect="1"/>
          </p:cNvPicPr>
          <p:nvPr/>
        </p:nvPicPr>
        <p:blipFill>
          <a:blip r:embed="rId5"/>
          <a:stretch>
            <a:fillRect/>
          </a:stretch>
        </p:blipFill>
        <p:spPr>
          <a:xfrm>
            <a:off x="3934558" y="1251707"/>
            <a:ext cx="4488474" cy="1760856"/>
          </a:xfrm>
          <a:prstGeom prst="rect">
            <a:avLst/>
          </a:prstGeom>
        </p:spPr>
      </p:pic>
      <p:pic>
        <p:nvPicPr>
          <p:cNvPr id="4" name="download">
            <a:hlinkClick r:id="" action="ppaction://media"/>
            <a:extLst>
              <a:ext uri="{FF2B5EF4-FFF2-40B4-BE49-F238E27FC236}">
                <a16:creationId xmlns:a16="http://schemas.microsoft.com/office/drawing/2014/main" id="{C4272594-8B62-3EAD-7704-61FB1058B4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87361" y="3191607"/>
            <a:ext cx="2149720" cy="1626577"/>
          </a:xfrm>
          <a:prstGeom prst="rect">
            <a:avLst/>
          </a:prstGeom>
        </p:spPr>
      </p:pic>
    </p:spTree>
    <p:extLst>
      <p:ext uri="{BB962C8B-B14F-4D97-AF65-F5344CB8AC3E}">
        <p14:creationId xmlns:p14="http://schemas.microsoft.com/office/powerpoint/2010/main" val="248253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97780F9C-9B70-14A3-4051-D2470C81D621}"/>
            </a:ext>
          </a:extLst>
        </p:cNvPr>
        <p:cNvGrpSpPr/>
        <p:nvPr/>
      </p:nvGrpSpPr>
      <p:grpSpPr>
        <a:xfrm>
          <a:off x="0" y="0"/>
          <a:ext cx="0" cy="0"/>
          <a:chOff x="0" y="0"/>
          <a:chExt cx="0" cy="0"/>
        </a:xfrm>
      </p:grpSpPr>
      <p:sp>
        <p:nvSpPr>
          <p:cNvPr id="334" name="Google Shape;334;p41">
            <a:extLst>
              <a:ext uri="{FF2B5EF4-FFF2-40B4-BE49-F238E27FC236}">
                <a16:creationId xmlns:a16="http://schemas.microsoft.com/office/drawing/2014/main" id="{CFC3F7FC-7BE0-9C7B-556F-50E7246493B2}"/>
              </a:ext>
            </a:extLst>
          </p:cNvPr>
          <p:cNvSpPr txBox="1">
            <a:spLocks noGrp="1"/>
          </p:cNvSpPr>
          <p:nvPr>
            <p:ph type="title"/>
          </p:nvPr>
        </p:nvSpPr>
        <p:spPr>
          <a:xfrm>
            <a:off x="720000" y="497779"/>
            <a:ext cx="7704000" cy="572700"/>
          </a:xfrm>
          <a:prstGeom prst="rect">
            <a:avLst/>
          </a:prstGeom>
        </p:spPr>
        <p:txBody>
          <a:bodyPr spcFirstLastPara="1" wrap="square" lIns="91425" tIns="91425" rIns="91425" bIns="91425" anchor="t" anchorCtr="0">
            <a:noAutofit/>
          </a:bodyPr>
          <a:lstStyle/>
          <a:p>
            <a:r>
              <a:rPr lang="en"/>
              <a:t>Soft Actor-Critic Network (SAC)</a:t>
            </a:r>
            <a:endParaRPr lang="en-US"/>
          </a:p>
        </p:txBody>
      </p:sp>
      <p:sp>
        <p:nvSpPr>
          <p:cNvPr id="335" name="Google Shape;335;p41">
            <a:extLst>
              <a:ext uri="{FF2B5EF4-FFF2-40B4-BE49-F238E27FC236}">
                <a16:creationId xmlns:a16="http://schemas.microsoft.com/office/drawing/2014/main" id="{C3A2AFD2-AC05-1FB5-D977-7464D7E1C981}"/>
              </a:ext>
            </a:extLst>
          </p:cNvPr>
          <p:cNvSpPr txBox="1">
            <a:spLocks noGrp="1"/>
          </p:cNvSpPr>
          <p:nvPr>
            <p:ph type="subTitle" idx="1"/>
          </p:nvPr>
        </p:nvSpPr>
        <p:spPr>
          <a:xfrm>
            <a:off x="794734" y="1284838"/>
            <a:ext cx="2982507" cy="2932223"/>
          </a:xfrm>
          <a:prstGeom prst="rect">
            <a:avLst/>
          </a:prstGeom>
        </p:spPr>
        <p:txBody>
          <a:bodyPr spcFirstLastPara="1" wrap="square" lIns="91425" tIns="91425" rIns="91425" bIns="91425" anchor="t" anchorCtr="0">
            <a:noAutofit/>
          </a:bodyPr>
          <a:lstStyle/>
          <a:p>
            <a:pPr marL="0" indent="0">
              <a:lnSpc>
                <a:spcPct val="114999"/>
              </a:lnSpc>
            </a:pPr>
            <a:r>
              <a:rPr lang="en" dirty="0"/>
              <a:t>SAC works for continuous action tasks just like this one</a:t>
            </a:r>
          </a:p>
          <a:p>
            <a:pPr marL="0" indent="0">
              <a:lnSpc>
                <a:spcPct val="114999"/>
              </a:lnSpc>
            </a:pPr>
            <a:endParaRPr lang="en" dirty="0"/>
          </a:p>
          <a:p>
            <a:pPr marL="0" indent="0">
              <a:lnSpc>
                <a:spcPct val="114999"/>
              </a:lnSpc>
            </a:pPr>
            <a:r>
              <a:rPr lang="en" dirty="0"/>
              <a:t>Stochastic policy enables it to capture the inherent uncertainty in many real-world environments</a:t>
            </a:r>
            <a:endParaRPr lang="en-US"/>
          </a:p>
          <a:p>
            <a:pPr marL="0" indent="0">
              <a:lnSpc>
                <a:spcPct val="114999"/>
              </a:lnSpc>
            </a:pPr>
            <a:endParaRPr lang="en" dirty="0"/>
          </a:p>
          <a:p>
            <a:pPr marL="0" indent="0">
              <a:lnSpc>
                <a:spcPct val="114999"/>
              </a:lnSpc>
            </a:pPr>
            <a:r>
              <a:rPr lang="en" dirty="0"/>
              <a:t>Reached success faster</a:t>
            </a:r>
          </a:p>
          <a:p>
            <a:pPr marL="0" indent="0">
              <a:lnSpc>
                <a:spcPct val="114999"/>
              </a:lnSpc>
            </a:pPr>
            <a:endParaRPr lang="en" dirty="0"/>
          </a:p>
          <a:p>
            <a:pPr marL="0" indent="0">
              <a:lnSpc>
                <a:spcPct val="114999"/>
              </a:lnSpc>
            </a:pPr>
            <a:r>
              <a:rPr lang="en" dirty="0"/>
              <a:t>Consistently high rewards</a:t>
            </a:r>
          </a:p>
          <a:p>
            <a:pPr marL="0" indent="0">
              <a:lnSpc>
                <a:spcPct val="114999"/>
              </a:lnSpc>
            </a:pPr>
            <a:endParaRPr lang="en" dirty="0"/>
          </a:p>
        </p:txBody>
      </p:sp>
      <p:grpSp>
        <p:nvGrpSpPr>
          <p:cNvPr id="341" name="Google Shape;341;p41">
            <a:extLst>
              <a:ext uri="{FF2B5EF4-FFF2-40B4-BE49-F238E27FC236}">
                <a16:creationId xmlns:a16="http://schemas.microsoft.com/office/drawing/2014/main" id="{D9DA7635-5D0B-FB99-7D03-6EFC8B0723FB}"/>
              </a:ext>
            </a:extLst>
          </p:cNvPr>
          <p:cNvGrpSpPr/>
          <p:nvPr/>
        </p:nvGrpSpPr>
        <p:grpSpPr>
          <a:xfrm>
            <a:off x="429726" y="4320505"/>
            <a:ext cx="1049020" cy="567000"/>
            <a:chOff x="429726" y="4320505"/>
            <a:chExt cx="1049020" cy="567000"/>
          </a:xfrm>
        </p:grpSpPr>
        <p:sp>
          <p:nvSpPr>
            <p:cNvPr id="342" name="Google Shape;342;p41">
              <a:extLst>
                <a:ext uri="{FF2B5EF4-FFF2-40B4-BE49-F238E27FC236}">
                  <a16:creationId xmlns:a16="http://schemas.microsoft.com/office/drawing/2014/main" id="{2580A1AE-4A9A-0EED-0A78-2FF7FA6DE39E}"/>
                </a:ext>
              </a:extLst>
            </p:cNvPr>
            <p:cNvSpPr/>
            <p:nvPr/>
          </p:nvSpPr>
          <p:spPr>
            <a:xfrm flipH="1">
              <a:off x="429726" y="43205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43" name="Google Shape;343;p41">
              <a:extLst>
                <a:ext uri="{FF2B5EF4-FFF2-40B4-BE49-F238E27FC236}">
                  <a16:creationId xmlns:a16="http://schemas.microsoft.com/office/drawing/2014/main" id="{D91C41D4-61D2-8F72-7E56-0B6005B92B6F}"/>
                </a:ext>
              </a:extLst>
            </p:cNvPr>
            <p:cNvSpPr/>
            <p:nvPr/>
          </p:nvSpPr>
          <p:spPr>
            <a:xfrm flipH="1">
              <a:off x="720921" y="4554687"/>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pic>
        <p:nvPicPr>
          <p:cNvPr id="2" name="Picture 1" descr="A graph of a reward and a reward chart&#10;&#10;Description automatically generated">
            <a:extLst>
              <a:ext uri="{FF2B5EF4-FFF2-40B4-BE49-F238E27FC236}">
                <a16:creationId xmlns:a16="http://schemas.microsoft.com/office/drawing/2014/main" id="{7FACCA44-50D3-28F3-0680-50AE58D2AFE8}"/>
              </a:ext>
            </a:extLst>
          </p:cNvPr>
          <p:cNvPicPr>
            <a:picLocks noChangeAspect="1"/>
          </p:cNvPicPr>
          <p:nvPr/>
        </p:nvPicPr>
        <p:blipFill>
          <a:blip r:embed="rId5"/>
          <a:stretch>
            <a:fillRect/>
          </a:stretch>
        </p:blipFill>
        <p:spPr>
          <a:xfrm>
            <a:off x="3965331" y="1286876"/>
            <a:ext cx="4655527" cy="1822401"/>
          </a:xfrm>
          <a:prstGeom prst="rect">
            <a:avLst/>
          </a:prstGeom>
        </p:spPr>
      </p:pic>
      <p:pic>
        <p:nvPicPr>
          <p:cNvPr id="5" name="download">
            <a:hlinkClick r:id="" action="ppaction://media"/>
            <a:extLst>
              <a:ext uri="{FF2B5EF4-FFF2-40B4-BE49-F238E27FC236}">
                <a16:creationId xmlns:a16="http://schemas.microsoft.com/office/drawing/2014/main" id="{BF7A0D71-EB92-12AA-76DE-0320694A09D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275385" y="3310304"/>
            <a:ext cx="1758462" cy="1336431"/>
          </a:xfrm>
          <a:prstGeom prst="rect">
            <a:avLst/>
          </a:prstGeom>
        </p:spPr>
      </p:pic>
    </p:spTree>
    <p:extLst>
      <p:ext uri="{BB962C8B-B14F-4D97-AF65-F5344CB8AC3E}">
        <p14:creationId xmlns:p14="http://schemas.microsoft.com/office/powerpoint/2010/main" val="356664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a:extLst>
            <a:ext uri="{FF2B5EF4-FFF2-40B4-BE49-F238E27FC236}">
              <a16:creationId xmlns:a16="http://schemas.microsoft.com/office/drawing/2014/main" id="{9C105C12-E472-874B-8903-FA15B7C7A4C0}"/>
            </a:ext>
          </a:extLst>
        </p:cNvPr>
        <p:cNvGrpSpPr/>
        <p:nvPr/>
      </p:nvGrpSpPr>
      <p:grpSpPr>
        <a:xfrm>
          <a:off x="0" y="0"/>
          <a:ext cx="0" cy="0"/>
          <a:chOff x="0" y="0"/>
          <a:chExt cx="0" cy="0"/>
        </a:xfrm>
      </p:grpSpPr>
      <p:sp>
        <p:nvSpPr>
          <p:cNvPr id="293" name="Google Shape;293;p37">
            <a:extLst>
              <a:ext uri="{FF2B5EF4-FFF2-40B4-BE49-F238E27FC236}">
                <a16:creationId xmlns:a16="http://schemas.microsoft.com/office/drawing/2014/main" id="{689E99AB-99B4-544F-417A-7BD48B92D9B1}"/>
              </a:ext>
            </a:extLst>
          </p:cNvPr>
          <p:cNvSpPr txBox="1">
            <a:spLocks noGrp="1"/>
          </p:cNvSpPr>
          <p:nvPr>
            <p:ph type="title"/>
          </p:nvPr>
        </p:nvSpPr>
        <p:spPr>
          <a:xfrm>
            <a:off x="3852268" y="2720828"/>
            <a:ext cx="4174062" cy="865200"/>
          </a:xfrm>
          <a:prstGeom prst="rect">
            <a:avLst/>
          </a:prstGeom>
        </p:spPr>
        <p:txBody>
          <a:bodyPr spcFirstLastPara="1" wrap="square" lIns="91425" tIns="91425" rIns="91425" bIns="91425" anchor="b" anchorCtr="0">
            <a:noAutofit/>
          </a:bodyPr>
          <a:lstStyle/>
          <a:p>
            <a:r>
              <a:rPr lang="en" dirty="0"/>
              <a:t>Model Evaluation</a:t>
            </a:r>
          </a:p>
        </p:txBody>
      </p:sp>
      <p:sp>
        <p:nvSpPr>
          <p:cNvPr id="294" name="Google Shape;294;p37">
            <a:extLst>
              <a:ext uri="{FF2B5EF4-FFF2-40B4-BE49-F238E27FC236}">
                <a16:creationId xmlns:a16="http://schemas.microsoft.com/office/drawing/2014/main" id="{17944313-2F9E-3E59-193F-A23D44ADFC5F}"/>
              </a:ext>
            </a:extLst>
          </p:cNvPr>
          <p:cNvSpPr txBox="1">
            <a:spLocks noGrp="1"/>
          </p:cNvSpPr>
          <p:nvPr>
            <p:ph type="title" idx="2"/>
          </p:nvPr>
        </p:nvSpPr>
        <p:spPr>
          <a:xfrm>
            <a:off x="3852268" y="1277389"/>
            <a:ext cx="14199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pic>
        <p:nvPicPr>
          <p:cNvPr id="296" name="Google Shape;296;p37">
            <a:extLst>
              <a:ext uri="{FF2B5EF4-FFF2-40B4-BE49-F238E27FC236}">
                <a16:creationId xmlns:a16="http://schemas.microsoft.com/office/drawing/2014/main" id="{F242CBCD-7F1C-3292-4D27-021595ACFDCA}"/>
              </a:ext>
            </a:extLst>
          </p:cNvPr>
          <p:cNvPicPr preferRelativeResize="0"/>
          <p:nvPr/>
        </p:nvPicPr>
        <p:blipFill rotWithShape="1">
          <a:blip r:embed="rId3">
            <a:alphaModFix/>
          </a:blip>
          <a:srcRect l="58164" t="31042" b="36412"/>
          <a:stretch/>
        </p:blipFill>
        <p:spPr>
          <a:xfrm rot="5400000" flipH="1">
            <a:off x="-1238249" y="1238250"/>
            <a:ext cx="5143501" cy="2666998"/>
          </a:xfrm>
          <a:prstGeom prst="rect">
            <a:avLst/>
          </a:prstGeom>
          <a:noFill/>
          <a:ln>
            <a:noFill/>
          </a:ln>
        </p:spPr>
      </p:pic>
      <p:grpSp>
        <p:nvGrpSpPr>
          <p:cNvPr id="297" name="Google Shape;297;p37">
            <a:extLst>
              <a:ext uri="{FF2B5EF4-FFF2-40B4-BE49-F238E27FC236}">
                <a16:creationId xmlns:a16="http://schemas.microsoft.com/office/drawing/2014/main" id="{0B3CDC9C-E7A8-1432-BEEB-6A36CD65BE30}"/>
              </a:ext>
            </a:extLst>
          </p:cNvPr>
          <p:cNvGrpSpPr/>
          <p:nvPr/>
        </p:nvGrpSpPr>
        <p:grpSpPr>
          <a:xfrm flipH="1">
            <a:off x="6461266" y="539501"/>
            <a:ext cx="1966880" cy="1229561"/>
            <a:chOff x="5692063" y="2878600"/>
            <a:chExt cx="2254562" cy="1409400"/>
          </a:xfrm>
        </p:grpSpPr>
        <p:sp>
          <p:nvSpPr>
            <p:cNvPr id="298" name="Google Shape;298;p37">
              <a:extLst>
                <a:ext uri="{FF2B5EF4-FFF2-40B4-BE49-F238E27FC236}">
                  <a16:creationId xmlns:a16="http://schemas.microsoft.com/office/drawing/2014/main" id="{8A1ABB5F-B40A-0DBA-7810-D26A5EB0E2A3}"/>
                </a:ext>
              </a:extLst>
            </p:cNvPr>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99" name="Google Shape;299;p37">
              <a:extLst>
                <a:ext uri="{FF2B5EF4-FFF2-40B4-BE49-F238E27FC236}">
                  <a16:creationId xmlns:a16="http://schemas.microsoft.com/office/drawing/2014/main" id="{FCE05915-2C57-D81C-418B-44C47603413D}"/>
                </a:ext>
              </a:extLst>
            </p:cNvPr>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00" name="Google Shape;300;p37">
              <a:extLst>
                <a:ext uri="{FF2B5EF4-FFF2-40B4-BE49-F238E27FC236}">
                  <a16:creationId xmlns:a16="http://schemas.microsoft.com/office/drawing/2014/main" id="{114B3AA2-B483-CF57-8A30-9CAAFC14E917}"/>
                </a:ext>
              </a:extLst>
            </p:cNvPr>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01" name="Google Shape;301;p37">
            <a:extLst>
              <a:ext uri="{FF2B5EF4-FFF2-40B4-BE49-F238E27FC236}">
                <a16:creationId xmlns:a16="http://schemas.microsoft.com/office/drawing/2014/main" id="{EE8A4CE7-EB50-09B1-14C4-AA8DE360E1B7}"/>
              </a:ext>
            </a:extLst>
          </p:cNvPr>
          <p:cNvGrpSpPr/>
          <p:nvPr/>
        </p:nvGrpSpPr>
        <p:grpSpPr>
          <a:xfrm rot="-5400000">
            <a:off x="1625968" y="3898026"/>
            <a:ext cx="534426" cy="877509"/>
            <a:chOff x="5741750" y="3809796"/>
            <a:chExt cx="674100" cy="1106709"/>
          </a:xfrm>
        </p:grpSpPr>
        <p:sp>
          <p:nvSpPr>
            <p:cNvPr id="302" name="Google Shape;302;p37">
              <a:extLst>
                <a:ext uri="{FF2B5EF4-FFF2-40B4-BE49-F238E27FC236}">
                  <a16:creationId xmlns:a16="http://schemas.microsoft.com/office/drawing/2014/main" id="{9C8FF0FA-93A3-7695-7C70-E3EF51745D2D}"/>
                </a:ext>
              </a:extLst>
            </p:cNvPr>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37">
              <a:extLst>
                <a:ext uri="{FF2B5EF4-FFF2-40B4-BE49-F238E27FC236}">
                  <a16:creationId xmlns:a16="http://schemas.microsoft.com/office/drawing/2014/main" id="{54FC44B0-A8EB-F05A-114B-ED8B9F79381C}"/>
                </a:ext>
              </a:extLst>
            </p:cNvPr>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extLst>
      <p:ext uri="{BB962C8B-B14F-4D97-AF65-F5344CB8AC3E}">
        <p14:creationId xmlns:p14="http://schemas.microsoft.com/office/powerpoint/2010/main" val="3354869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Average Reward Per Episode</a:t>
            </a:r>
            <a:endParaRPr lang="en-US" dirty="0"/>
          </a:p>
        </p:txBody>
      </p:sp>
      <p:sp>
        <p:nvSpPr>
          <p:cNvPr id="353" name="Google Shape;353;p42"/>
          <p:cNvSpPr txBox="1">
            <a:spLocks noGrp="1"/>
          </p:cNvSpPr>
          <p:nvPr>
            <p:ph type="subTitle" idx="1"/>
          </p:nvPr>
        </p:nvSpPr>
        <p:spPr>
          <a:xfrm>
            <a:off x="763962" y="1576193"/>
            <a:ext cx="3097270" cy="1447916"/>
          </a:xfrm>
          <a:prstGeom prst="rect">
            <a:avLst/>
          </a:prstGeom>
        </p:spPr>
        <p:txBody>
          <a:bodyPr spcFirstLastPara="1" wrap="square" lIns="91425" tIns="91425" rIns="91425" bIns="91425" anchor="t" anchorCtr="0">
            <a:noAutofit/>
          </a:bodyPr>
          <a:lstStyle/>
          <a:p>
            <a:pPr marL="0" indent="0">
              <a:lnSpc>
                <a:spcPct val="114999"/>
              </a:lnSpc>
            </a:pPr>
            <a:r>
              <a:rPr lang="en" dirty="0"/>
              <a:t>SAC is way ahead in performance than the other models</a:t>
            </a:r>
          </a:p>
          <a:p>
            <a:pPr marL="0" indent="0">
              <a:lnSpc>
                <a:spcPct val="114999"/>
              </a:lnSpc>
            </a:pPr>
            <a:endParaRPr lang="en" dirty="0"/>
          </a:p>
          <a:p>
            <a:pPr marL="0" indent="0">
              <a:lnSpc>
                <a:spcPct val="114999"/>
              </a:lnSpc>
            </a:pPr>
            <a:r>
              <a:rPr lang="en" dirty="0"/>
              <a:t>It is consistently able to achieve high rewards</a:t>
            </a:r>
          </a:p>
          <a:p>
            <a:pPr marL="0" indent="0">
              <a:lnSpc>
                <a:spcPct val="114999"/>
              </a:lnSpc>
            </a:pPr>
            <a:endParaRPr lang="en" dirty="0"/>
          </a:p>
          <a:p>
            <a:pPr marL="0" indent="0">
              <a:lnSpc>
                <a:spcPct val="114999"/>
              </a:lnSpc>
            </a:pPr>
            <a:endParaRPr lang="en" dirty="0"/>
          </a:p>
        </p:txBody>
      </p:sp>
      <p:sp>
        <p:nvSpPr>
          <p:cNvPr id="357" name="Google Shape;357;p42"/>
          <p:cNvSpPr/>
          <p:nvPr/>
        </p:nvSpPr>
        <p:spPr>
          <a:xfrm flipH="1">
            <a:off x="7390613" y="4571054"/>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14" name="Picture 13" descr="A graph of different colored rectangular shapes&#10;&#10;Description automatically generated">
            <a:extLst>
              <a:ext uri="{FF2B5EF4-FFF2-40B4-BE49-F238E27FC236}">
                <a16:creationId xmlns:a16="http://schemas.microsoft.com/office/drawing/2014/main" id="{3DEB2F50-0991-EE24-6D80-C71318761786}"/>
              </a:ext>
            </a:extLst>
          </p:cNvPr>
          <p:cNvPicPr>
            <a:picLocks noChangeAspect="1"/>
          </p:cNvPicPr>
          <p:nvPr/>
        </p:nvPicPr>
        <p:blipFill>
          <a:blip r:embed="rId3"/>
          <a:stretch>
            <a:fillRect/>
          </a:stretch>
        </p:blipFill>
        <p:spPr>
          <a:xfrm>
            <a:off x="4380402" y="1575655"/>
            <a:ext cx="4036402" cy="265600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3E0F29C6-7126-7DF2-D084-9B858F15D816}"/>
            </a:ext>
          </a:extLst>
        </p:cNvPr>
        <p:cNvGrpSpPr/>
        <p:nvPr/>
      </p:nvGrpSpPr>
      <p:grpSpPr>
        <a:xfrm>
          <a:off x="0" y="0"/>
          <a:ext cx="0" cy="0"/>
          <a:chOff x="0" y="0"/>
          <a:chExt cx="0" cy="0"/>
        </a:xfrm>
      </p:grpSpPr>
      <p:sp>
        <p:nvSpPr>
          <p:cNvPr id="348" name="Google Shape;348;p42">
            <a:extLst>
              <a:ext uri="{FF2B5EF4-FFF2-40B4-BE49-F238E27FC236}">
                <a16:creationId xmlns:a16="http://schemas.microsoft.com/office/drawing/2014/main" id="{D791666C-4B55-5B31-9797-AE8041FAA01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Success Rate</a:t>
            </a:r>
            <a:endParaRPr lang="en-US" dirty="0"/>
          </a:p>
        </p:txBody>
      </p:sp>
      <p:sp>
        <p:nvSpPr>
          <p:cNvPr id="353" name="Google Shape;353;p42">
            <a:extLst>
              <a:ext uri="{FF2B5EF4-FFF2-40B4-BE49-F238E27FC236}">
                <a16:creationId xmlns:a16="http://schemas.microsoft.com/office/drawing/2014/main" id="{BE95FB64-C758-4474-F251-52E0821920D2}"/>
              </a:ext>
            </a:extLst>
          </p:cNvPr>
          <p:cNvSpPr txBox="1">
            <a:spLocks noGrp="1"/>
          </p:cNvSpPr>
          <p:nvPr>
            <p:ph type="subTitle" idx="1"/>
          </p:nvPr>
        </p:nvSpPr>
        <p:spPr>
          <a:xfrm>
            <a:off x="720000" y="1224501"/>
            <a:ext cx="3097270" cy="3127246"/>
          </a:xfrm>
          <a:prstGeom prst="rect">
            <a:avLst/>
          </a:prstGeom>
        </p:spPr>
        <p:txBody>
          <a:bodyPr spcFirstLastPara="1" wrap="square" lIns="91425" tIns="91425" rIns="91425" bIns="91425" anchor="t" anchorCtr="0">
            <a:noAutofit/>
          </a:bodyPr>
          <a:lstStyle/>
          <a:p>
            <a:pPr marL="0" indent="0">
              <a:lnSpc>
                <a:spcPct val="114999"/>
              </a:lnSpc>
            </a:pPr>
            <a:r>
              <a:rPr lang="en" dirty="0"/>
              <a:t>This metric calculates how well a model is able to improve from past experiences</a:t>
            </a:r>
          </a:p>
          <a:p>
            <a:pPr marL="0" indent="0">
              <a:lnSpc>
                <a:spcPct val="114999"/>
              </a:lnSpc>
            </a:pPr>
            <a:endParaRPr lang="en" dirty="0"/>
          </a:p>
          <a:p>
            <a:pPr marL="0" indent="0">
              <a:lnSpc>
                <a:spcPct val="114999"/>
              </a:lnSpc>
            </a:pPr>
            <a:r>
              <a:rPr lang="en" dirty="0"/>
              <a:t>DQN has the highest success rate because it whenever it performed badly, it was able to adjust itself</a:t>
            </a:r>
          </a:p>
          <a:p>
            <a:pPr marL="0" indent="0">
              <a:lnSpc>
                <a:spcPct val="114999"/>
              </a:lnSpc>
            </a:pPr>
            <a:endParaRPr lang="en" dirty="0"/>
          </a:p>
          <a:p>
            <a:pPr marL="0" indent="0">
              <a:lnSpc>
                <a:spcPct val="114999"/>
              </a:lnSpc>
            </a:pPr>
            <a:r>
              <a:rPr lang="en" dirty="0"/>
              <a:t>SAC had the lowest because it achieved stability and success way faster than the other models</a:t>
            </a:r>
          </a:p>
        </p:txBody>
      </p:sp>
      <p:sp>
        <p:nvSpPr>
          <p:cNvPr id="357" name="Google Shape;357;p42">
            <a:extLst>
              <a:ext uri="{FF2B5EF4-FFF2-40B4-BE49-F238E27FC236}">
                <a16:creationId xmlns:a16="http://schemas.microsoft.com/office/drawing/2014/main" id="{13C81BE6-4E72-C2DC-C5B3-FE5BEC007690}"/>
              </a:ext>
            </a:extLst>
          </p:cNvPr>
          <p:cNvSpPr/>
          <p:nvPr/>
        </p:nvSpPr>
        <p:spPr>
          <a:xfrm flipH="1">
            <a:off x="7390613" y="4571054"/>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2" name="Picture 1" descr="A graph of different colored rectangular shapes&#10;&#10;Description automatically generated">
            <a:extLst>
              <a:ext uri="{FF2B5EF4-FFF2-40B4-BE49-F238E27FC236}">
                <a16:creationId xmlns:a16="http://schemas.microsoft.com/office/drawing/2014/main" id="{231ACF49-0AC7-0717-2FF3-4514BCC5982B}"/>
              </a:ext>
            </a:extLst>
          </p:cNvPr>
          <p:cNvPicPr>
            <a:picLocks noChangeAspect="1"/>
          </p:cNvPicPr>
          <p:nvPr/>
        </p:nvPicPr>
        <p:blipFill>
          <a:blip r:embed="rId3"/>
          <a:stretch>
            <a:fillRect/>
          </a:stretch>
        </p:blipFill>
        <p:spPr>
          <a:xfrm>
            <a:off x="4114067" y="1223962"/>
            <a:ext cx="4494335" cy="2976929"/>
          </a:xfrm>
          <a:prstGeom prst="rect">
            <a:avLst/>
          </a:prstGeom>
        </p:spPr>
      </p:pic>
    </p:spTree>
    <p:extLst>
      <p:ext uri="{BB962C8B-B14F-4D97-AF65-F5344CB8AC3E}">
        <p14:creationId xmlns:p14="http://schemas.microsoft.com/office/powerpoint/2010/main" val="2610600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36B8F251-53D3-17C0-373A-618ED1A44513}"/>
            </a:ext>
          </a:extLst>
        </p:cNvPr>
        <p:cNvGrpSpPr/>
        <p:nvPr/>
      </p:nvGrpSpPr>
      <p:grpSpPr>
        <a:xfrm>
          <a:off x="0" y="0"/>
          <a:ext cx="0" cy="0"/>
          <a:chOff x="0" y="0"/>
          <a:chExt cx="0" cy="0"/>
        </a:xfrm>
      </p:grpSpPr>
      <p:sp>
        <p:nvSpPr>
          <p:cNvPr id="348" name="Google Shape;348;p42">
            <a:extLst>
              <a:ext uri="{FF2B5EF4-FFF2-40B4-BE49-F238E27FC236}">
                <a16:creationId xmlns:a16="http://schemas.microsoft.com/office/drawing/2014/main" id="{ED13E37E-F722-5655-87BC-0C98C2E7855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Efficiency Scores</a:t>
            </a:r>
            <a:endParaRPr lang="en-US" dirty="0"/>
          </a:p>
        </p:txBody>
      </p:sp>
      <p:sp>
        <p:nvSpPr>
          <p:cNvPr id="353" name="Google Shape;353;p42">
            <a:extLst>
              <a:ext uri="{FF2B5EF4-FFF2-40B4-BE49-F238E27FC236}">
                <a16:creationId xmlns:a16="http://schemas.microsoft.com/office/drawing/2014/main" id="{A76C0787-4E44-6484-1729-4AD91D084734}"/>
              </a:ext>
            </a:extLst>
          </p:cNvPr>
          <p:cNvSpPr txBox="1">
            <a:spLocks noGrp="1"/>
          </p:cNvSpPr>
          <p:nvPr>
            <p:ph type="subTitle" idx="1"/>
          </p:nvPr>
        </p:nvSpPr>
        <p:spPr>
          <a:xfrm>
            <a:off x="763962" y="1382762"/>
            <a:ext cx="3097270" cy="3127246"/>
          </a:xfrm>
          <a:prstGeom prst="rect">
            <a:avLst/>
          </a:prstGeom>
        </p:spPr>
        <p:txBody>
          <a:bodyPr spcFirstLastPara="1" wrap="square" lIns="91425" tIns="91425" rIns="91425" bIns="91425" anchor="t" anchorCtr="0">
            <a:noAutofit/>
          </a:bodyPr>
          <a:lstStyle/>
          <a:p>
            <a:pPr marL="0" indent="0">
              <a:lnSpc>
                <a:spcPct val="114999"/>
              </a:lnSpc>
            </a:pPr>
            <a:r>
              <a:rPr lang="en" dirty="0"/>
              <a:t>Efficiency is calculated by total </a:t>
            </a:r>
            <a:r>
              <a:rPr lang="en"/>
              <a:t>reward/total steps</a:t>
            </a:r>
            <a:endParaRPr lang="en" dirty="0"/>
          </a:p>
          <a:p>
            <a:pPr marL="0" indent="0">
              <a:lnSpc>
                <a:spcPct val="114999"/>
              </a:lnSpc>
            </a:pPr>
            <a:endParaRPr lang="en" dirty="0"/>
          </a:p>
          <a:p>
            <a:pPr marL="0" indent="0">
              <a:lnSpc>
                <a:spcPct val="114999"/>
              </a:lnSpc>
            </a:pPr>
            <a:r>
              <a:rPr lang="en" dirty="0"/>
              <a:t>Defined as the ability to </a:t>
            </a:r>
            <a:r>
              <a:rPr lang="en" b="1" dirty="0"/>
              <a:t>achieve more with less</a:t>
            </a:r>
          </a:p>
          <a:p>
            <a:pPr marL="0" indent="0">
              <a:lnSpc>
                <a:spcPct val="114999"/>
              </a:lnSpc>
            </a:pPr>
            <a:endParaRPr lang="en" dirty="0"/>
          </a:p>
          <a:p>
            <a:pPr marL="0" indent="0">
              <a:lnSpc>
                <a:spcPct val="114999"/>
              </a:lnSpc>
            </a:pPr>
            <a:r>
              <a:rPr lang="en"/>
              <a:t>Not surprisingly, SAC had the </a:t>
            </a:r>
            <a:r>
              <a:rPr lang="en" dirty="0"/>
              <a:t>highest efficiency score</a:t>
            </a:r>
          </a:p>
        </p:txBody>
      </p:sp>
      <p:sp>
        <p:nvSpPr>
          <p:cNvPr id="357" name="Google Shape;357;p42">
            <a:extLst>
              <a:ext uri="{FF2B5EF4-FFF2-40B4-BE49-F238E27FC236}">
                <a16:creationId xmlns:a16="http://schemas.microsoft.com/office/drawing/2014/main" id="{286E3A4E-BDE2-3CAF-BAC5-5A3472D2C6B9}"/>
              </a:ext>
            </a:extLst>
          </p:cNvPr>
          <p:cNvSpPr/>
          <p:nvPr/>
        </p:nvSpPr>
        <p:spPr>
          <a:xfrm flipH="1">
            <a:off x="7390613" y="4571054"/>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2" name="Picture 1" descr="A graph of efficiency scores&#10;&#10;Description automatically generated">
            <a:extLst>
              <a:ext uri="{FF2B5EF4-FFF2-40B4-BE49-F238E27FC236}">
                <a16:creationId xmlns:a16="http://schemas.microsoft.com/office/drawing/2014/main" id="{DC2B5A3B-7D82-7D6A-559F-6003A038EB28}"/>
              </a:ext>
            </a:extLst>
          </p:cNvPr>
          <p:cNvPicPr>
            <a:picLocks noChangeAspect="1"/>
          </p:cNvPicPr>
          <p:nvPr/>
        </p:nvPicPr>
        <p:blipFill>
          <a:blip r:embed="rId3"/>
          <a:stretch>
            <a:fillRect/>
          </a:stretch>
        </p:blipFill>
        <p:spPr>
          <a:xfrm>
            <a:off x="4228367" y="1180001"/>
            <a:ext cx="4195397" cy="2779102"/>
          </a:xfrm>
          <a:prstGeom prst="rect">
            <a:avLst/>
          </a:prstGeom>
        </p:spPr>
      </p:pic>
    </p:spTree>
    <p:extLst>
      <p:ext uri="{BB962C8B-B14F-4D97-AF65-F5344CB8AC3E}">
        <p14:creationId xmlns:p14="http://schemas.microsoft.com/office/powerpoint/2010/main" val="197618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p37"/>
          <p:cNvSpPr txBox="1">
            <a:spLocks noGrp="1"/>
          </p:cNvSpPr>
          <p:nvPr>
            <p:ph type="title"/>
          </p:nvPr>
        </p:nvSpPr>
        <p:spPr>
          <a:xfrm>
            <a:off x="3834683" y="2747204"/>
            <a:ext cx="4587300" cy="865200"/>
          </a:xfrm>
          <a:prstGeom prst="rect">
            <a:avLst/>
          </a:prstGeom>
        </p:spPr>
        <p:txBody>
          <a:bodyPr spcFirstLastPara="1" wrap="square" lIns="91425" tIns="91425" rIns="91425" bIns="91425" anchor="b" anchorCtr="0">
            <a:noAutofit/>
          </a:bodyPr>
          <a:lstStyle/>
          <a:p>
            <a:r>
              <a:rPr lang="en" dirty="0">
                <a:latin typeface="DM Sans" pitchFamily="2" charset="0"/>
              </a:rPr>
              <a:t>Background Research</a:t>
            </a:r>
            <a:endParaRPr lang="en-US" dirty="0">
              <a:latin typeface="DM Sans" pitchFamily="2" charset="0"/>
            </a:endParaRPr>
          </a:p>
        </p:txBody>
      </p:sp>
      <p:sp>
        <p:nvSpPr>
          <p:cNvPr id="294" name="Google Shape;294;p37"/>
          <p:cNvSpPr txBox="1">
            <a:spLocks noGrp="1"/>
          </p:cNvSpPr>
          <p:nvPr>
            <p:ph type="title" idx="2"/>
          </p:nvPr>
        </p:nvSpPr>
        <p:spPr>
          <a:xfrm>
            <a:off x="3852268" y="1277389"/>
            <a:ext cx="14199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DM Sans" pitchFamily="2" charset="0"/>
              </a:rPr>
              <a:t>01.</a:t>
            </a:r>
            <a:endParaRPr>
              <a:latin typeface="DM Sans" pitchFamily="2" charset="0"/>
            </a:endParaRPr>
          </a:p>
        </p:txBody>
      </p:sp>
      <p:pic>
        <p:nvPicPr>
          <p:cNvPr id="296" name="Google Shape;296;p37"/>
          <p:cNvPicPr preferRelativeResize="0"/>
          <p:nvPr/>
        </p:nvPicPr>
        <p:blipFill rotWithShape="1">
          <a:blip r:embed="rId3">
            <a:alphaModFix/>
          </a:blip>
          <a:srcRect l="58164" t="31042" b="36412"/>
          <a:stretch/>
        </p:blipFill>
        <p:spPr>
          <a:xfrm rot="5400000" flipH="1">
            <a:off x="-1238249" y="1238250"/>
            <a:ext cx="5143501" cy="2666998"/>
          </a:xfrm>
          <a:prstGeom prst="rect">
            <a:avLst/>
          </a:prstGeom>
          <a:noFill/>
          <a:ln>
            <a:noFill/>
          </a:ln>
        </p:spPr>
      </p:pic>
      <p:grpSp>
        <p:nvGrpSpPr>
          <p:cNvPr id="297" name="Google Shape;297;p37"/>
          <p:cNvGrpSpPr/>
          <p:nvPr/>
        </p:nvGrpSpPr>
        <p:grpSpPr>
          <a:xfrm flipH="1">
            <a:off x="6461266" y="539501"/>
            <a:ext cx="1966880" cy="1229561"/>
            <a:chOff x="5692063" y="2878600"/>
            <a:chExt cx="2254562" cy="1409400"/>
          </a:xfrm>
        </p:grpSpPr>
        <p:sp>
          <p:nvSpPr>
            <p:cNvPr id="298" name="Google Shape;298;p37"/>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99" name="Google Shape;299;p37"/>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00" name="Google Shape;300;p37"/>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01" name="Google Shape;301;p37"/>
          <p:cNvGrpSpPr/>
          <p:nvPr/>
        </p:nvGrpSpPr>
        <p:grpSpPr>
          <a:xfrm rot="-5400000">
            <a:off x="1625968" y="3898026"/>
            <a:ext cx="534426" cy="877509"/>
            <a:chOff x="5741750" y="3809796"/>
            <a:chExt cx="674100" cy="1106709"/>
          </a:xfrm>
        </p:grpSpPr>
        <p:sp>
          <p:nvSpPr>
            <p:cNvPr id="302" name="Google Shape;302;p37"/>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37"/>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37257C58-12D3-1ECD-17AA-3AA5B33B0096}"/>
            </a:ext>
          </a:extLst>
        </p:cNvPr>
        <p:cNvGrpSpPr/>
        <p:nvPr/>
      </p:nvGrpSpPr>
      <p:grpSpPr>
        <a:xfrm>
          <a:off x="0" y="0"/>
          <a:ext cx="0" cy="0"/>
          <a:chOff x="0" y="0"/>
          <a:chExt cx="0" cy="0"/>
        </a:xfrm>
      </p:grpSpPr>
      <p:sp>
        <p:nvSpPr>
          <p:cNvPr id="348" name="Google Shape;348;p42">
            <a:extLst>
              <a:ext uri="{FF2B5EF4-FFF2-40B4-BE49-F238E27FC236}">
                <a16:creationId xmlns:a16="http://schemas.microsoft.com/office/drawing/2014/main" id="{994048C8-F510-457C-392B-160ADB11A26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Two Sample Independent t-test</a:t>
            </a:r>
            <a:endParaRPr lang="en-US" dirty="0"/>
          </a:p>
        </p:txBody>
      </p:sp>
      <p:sp>
        <p:nvSpPr>
          <p:cNvPr id="353" name="Google Shape;353;p42">
            <a:extLst>
              <a:ext uri="{FF2B5EF4-FFF2-40B4-BE49-F238E27FC236}">
                <a16:creationId xmlns:a16="http://schemas.microsoft.com/office/drawing/2014/main" id="{5E29D89D-064C-DB48-71BD-B0D52A363E8F}"/>
              </a:ext>
            </a:extLst>
          </p:cNvPr>
          <p:cNvSpPr txBox="1">
            <a:spLocks noGrp="1"/>
          </p:cNvSpPr>
          <p:nvPr>
            <p:ph type="subTitle" idx="1"/>
          </p:nvPr>
        </p:nvSpPr>
        <p:spPr>
          <a:xfrm>
            <a:off x="763962" y="1382762"/>
            <a:ext cx="2868670" cy="3127246"/>
          </a:xfrm>
          <a:prstGeom prst="rect">
            <a:avLst/>
          </a:prstGeom>
        </p:spPr>
        <p:txBody>
          <a:bodyPr spcFirstLastPara="1" wrap="square" lIns="91425" tIns="91425" rIns="91425" bIns="91425" anchor="t" anchorCtr="0">
            <a:noAutofit/>
          </a:bodyPr>
          <a:lstStyle/>
          <a:p>
            <a:pPr marL="0" indent="0">
              <a:lnSpc>
                <a:spcPct val="114999"/>
              </a:lnSpc>
            </a:pPr>
            <a:r>
              <a:rPr lang="en" dirty="0"/>
              <a:t>To determine if the statistical difference between models are significant</a:t>
            </a:r>
          </a:p>
          <a:p>
            <a:pPr marL="0" indent="0">
              <a:lnSpc>
                <a:spcPct val="114999"/>
              </a:lnSpc>
            </a:pPr>
            <a:endParaRPr lang="en" dirty="0"/>
          </a:p>
          <a:p>
            <a:pPr marL="0" indent="0">
              <a:lnSpc>
                <a:spcPct val="114999"/>
              </a:lnSpc>
            </a:pPr>
            <a:r>
              <a:rPr lang="en" dirty="0"/>
              <a:t>H0: Average results are identical</a:t>
            </a:r>
          </a:p>
          <a:p>
            <a:pPr marL="0" indent="0">
              <a:lnSpc>
                <a:spcPct val="114999"/>
              </a:lnSpc>
            </a:pPr>
            <a:r>
              <a:rPr lang="en" dirty="0"/>
              <a:t>H1: Average results are not identical</a:t>
            </a:r>
          </a:p>
          <a:p>
            <a:pPr marL="0" indent="0">
              <a:lnSpc>
                <a:spcPct val="114999"/>
              </a:lnSpc>
            </a:pPr>
            <a:endParaRPr lang="en" dirty="0"/>
          </a:p>
          <a:p>
            <a:pPr marL="0" indent="0">
              <a:lnSpc>
                <a:spcPct val="114999"/>
              </a:lnSpc>
            </a:pPr>
            <a:r>
              <a:rPr lang="en" dirty="0"/>
              <a:t>With a 95% confidence level, H0 is rejected for all models except DDQN and Enhanced DQN</a:t>
            </a:r>
          </a:p>
        </p:txBody>
      </p:sp>
      <p:sp>
        <p:nvSpPr>
          <p:cNvPr id="357" name="Google Shape;357;p42">
            <a:extLst>
              <a:ext uri="{FF2B5EF4-FFF2-40B4-BE49-F238E27FC236}">
                <a16:creationId xmlns:a16="http://schemas.microsoft.com/office/drawing/2014/main" id="{00948079-3973-F90C-0FC1-D75B46E5E2AE}"/>
              </a:ext>
            </a:extLst>
          </p:cNvPr>
          <p:cNvSpPr/>
          <p:nvPr/>
        </p:nvSpPr>
        <p:spPr>
          <a:xfrm flipH="1">
            <a:off x="7390613" y="4571054"/>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aphicFrame>
        <p:nvGraphicFramePr>
          <p:cNvPr id="2" name="Table 1">
            <a:extLst>
              <a:ext uri="{FF2B5EF4-FFF2-40B4-BE49-F238E27FC236}">
                <a16:creationId xmlns:a16="http://schemas.microsoft.com/office/drawing/2014/main" id="{08E24140-D5BB-C50E-6EE4-31E7E5DD3420}"/>
              </a:ext>
            </a:extLst>
          </p:cNvPr>
          <p:cNvGraphicFramePr>
            <a:graphicFrameLocks noGrp="1"/>
          </p:cNvGraphicFramePr>
          <p:nvPr>
            <p:extLst>
              <p:ext uri="{D42A27DB-BD31-4B8C-83A1-F6EECF244321}">
                <p14:modId xmlns:p14="http://schemas.microsoft.com/office/powerpoint/2010/main" val="2602288230"/>
              </p:ext>
            </p:extLst>
          </p:nvPr>
        </p:nvGraphicFramePr>
        <p:xfrm>
          <a:off x="3915214" y="1381799"/>
          <a:ext cx="4505211" cy="2907617"/>
        </p:xfrm>
        <a:graphic>
          <a:graphicData uri="http://schemas.openxmlformats.org/drawingml/2006/table">
            <a:tbl>
              <a:tblPr firstRow="1" bandRow="1">
                <a:tableStyleId>{AB039A2B-FC9D-44A9-8C57-4A24BE07073D}</a:tableStyleId>
              </a:tblPr>
              <a:tblGrid>
                <a:gridCol w="1501737">
                  <a:extLst>
                    <a:ext uri="{9D8B030D-6E8A-4147-A177-3AD203B41FA5}">
                      <a16:colId xmlns:a16="http://schemas.microsoft.com/office/drawing/2014/main" val="4190149324"/>
                    </a:ext>
                  </a:extLst>
                </a:gridCol>
                <a:gridCol w="1501737">
                  <a:extLst>
                    <a:ext uri="{9D8B030D-6E8A-4147-A177-3AD203B41FA5}">
                      <a16:colId xmlns:a16="http://schemas.microsoft.com/office/drawing/2014/main" val="1051106370"/>
                    </a:ext>
                  </a:extLst>
                </a:gridCol>
                <a:gridCol w="1501737">
                  <a:extLst>
                    <a:ext uri="{9D8B030D-6E8A-4147-A177-3AD203B41FA5}">
                      <a16:colId xmlns:a16="http://schemas.microsoft.com/office/drawing/2014/main" val="260756513"/>
                    </a:ext>
                  </a:extLst>
                </a:gridCol>
              </a:tblGrid>
              <a:tr h="296968">
                <a:tc>
                  <a:txBody>
                    <a:bodyPr/>
                    <a:lstStyle/>
                    <a:p>
                      <a:r>
                        <a:rPr lang="en-US" b="1" dirty="0">
                          <a:latin typeface="DM Sans"/>
                        </a:rPr>
                        <a:t>Models</a:t>
                      </a:r>
                    </a:p>
                  </a:txBody>
                  <a:tcPr/>
                </a:tc>
                <a:tc>
                  <a:txBody>
                    <a:bodyPr/>
                    <a:lstStyle/>
                    <a:p>
                      <a:r>
                        <a:rPr lang="en-US" b="1" dirty="0">
                          <a:latin typeface="DM Sans"/>
                        </a:rPr>
                        <a:t>P-value (3s.f.)</a:t>
                      </a:r>
                    </a:p>
                  </a:txBody>
                  <a:tcPr/>
                </a:tc>
                <a:tc>
                  <a:txBody>
                    <a:bodyPr/>
                    <a:lstStyle/>
                    <a:p>
                      <a:r>
                        <a:rPr lang="en-US" b="1" dirty="0">
                          <a:latin typeface="DM Sans"/>
                        </a:rPr>
                        <a:t>H0 rejected?</a:t>
                      </a:r>
                    </a:p>
                  </a:txBody>
                  <a:tcPr/>
                </a:tc>
                <a:extLst>
                  <a:ext uri="{0D108BD9-81ED-4DB2-BD59-A6C34878D82A}">
                    <a16:rowId xmlns:a16="http://schemas.microsoft.com/office/drawing/2014/main" val="2703973161"/>
                  </a:ext>
                </a:extLst>
              </a:tr>
              <a:tr h="626933">
                <a:tc>
                  <a:txBody>
                    <a:bodyPr/>
                    <a:lstStyle/>
                    <a:p>
                      <a:r>
                        <a:rPr lang="en-US" dirty="0">
                          <a:latin typeface="DM Sans"/>
                        </a:rPr>
                        <a:t>DQN &amp; Enhanced DQN</a:t>
                      </a:r>
                    </a:p>
                  </a:txBody>
                  <a:tcPr/>
                </a:tc>
                <a:tc>
                  <a:txBody>
                    <a:bodyPr/>
                    <a:lstStyle/>
                    <a:p>
                      <a:r>
                        <a:rPr lang="en-US" dirty="0">
                          <a:latin typeface="DM Sans"/>
                        </a:rPr>
                        <a:t>1.89e-45</a:t>
                      </a:r>
                    </a:p>
                  </a:txBody>
                  <a:tcPr/>
                </a:tc>
                <a:tc>
                  <a:txBody>
                    <a:bodyPr/>
                    <a:lstStyle/>
                    <a:p>
                      <a:r>
                        <a:rPr lang="en-US" dirty="0">
                          <a:latin typeface="DM Sans"/>
                        </a:rPr>
                        <a:t>Yes</a:t>
                      </a:r>
                    </a:p>
                  </a:txBody>
                  <a:tcPr/>
                </a:tc>
                <a:extLst>
                  <a:ext uri="{0D108BD9-81ED-4DB2-BD59-A6C34878D82A}">
                    <a16:rowId xmlns:a16="http://schemas.microsoft.com/office/drawing/2014/main" val="945116373"/>
                  </a:ext>
                </a:extLst>
              </a:tr>
              <a:tr h="296968">
                <a:tc>
                  <a:txBody>
                    <a:bodyPr/>
                    <a:lstStyle/>
                    <a:p>
                      <a:pPr lvl="0">
                        <a:buNone/>
                      </a:pPr>
                      <a:r>
                        <a:rPr lang="en-US" dirty="0">
                          <a:latin typeface="DM Sans"/>
                        </a:rPr>
                        <a:t>DQN &amp; DDQN</a:t>
                      </a:r>
                    </a:p>
                  </a:txBody>
                  <a:tcPr/>
                </a:tc>
                <a:tc>
                  <a:txBody>
                    <a:bodyPr/>
                    <a:lstStyle/>
                    <a:p>
                      <a:pPr lvl="0">
                        <a:buNone/>
                      </a:pPr>
                      <a:r>
                        <a:rPr lang="en-US" dirty="0">
                          <a:latin typeface="DM Sans"/>
                        </a:rPr>
                        <a:t>4.46e-55</a:t>
                      </a:r>
                    </a:p>
                  </a:txBody>
                  <a:tcPr/>
                </a:tc>
                <a:tc>
                  <a:txBody>
                    <a:bodyPr/>
                    <a:lstStyle/>
                    <a:p>
                      <a:pPr lvl="0">
                        <a:buNone/>
                      </a:pPr>
                      <a:r>
                        <a:rPr lang="en-US" dirty="0">
                          <a:latin typeface="DM Sans"/>
                        </a:rPr>
                        <a:t>Yes</a:t>
                      </a:r>
                    </a:p>
                  </a:txBody>
                  <a:tcPr/>
                </a:tc>
                <a:extLst>
                  <a:ext uri="{0D108BD9-81ED-4DB2-BD59-A6C34878D82A}">
                    <a16:rowId xmlns:a16="http://schemas.microsoft.com/office/drawing/2014/main" val="2871008108"/>
                  </a:ext>
                </a:extLst>
              </a:tr>
              <a:tr h="296968">
                <a:tc>
                  <a:txBody>
                    <a:bodyPr/>
                    <a:lstStyle/>
                    <a:p>
                      <a:pPr lvl="0">
                        <a:buNone/>
                      </a:pPr>
                      <a:r>
                        <a:rPr lang="en-US" dirty="0">
                          <a:latin typeface="DM Sans"/>
                        </a:rPr>
                        <a:t>DQN &amp; SAC</a:t>
                      </a:r>
                    </a:p>
                  </a:txBody>
                  <a:tcPr/>
                </a:tc>
                <a:tc>
                  <a:txBody>
                    <a:bodyPr/>
                    <a:lstStyle/>
                    <a:p>
                      <a:pPr lvl="0">
                        <a:buNone/>
                      </a:pPr>
                      <a:r>
                        <a:rPr lang="en-US" dirty="0">
                          <a:latin typeface="DM Sans"/>
                        </a:rPr>
                        <a:t>1.41e-40</a:t>
                      </a:r>
                    </a:p>
                  </a:txBody>
                  <a:tcPr/>
                </a:tc>
                <a:tc>
                  <a:txBody>
                    <a:bodyPr/>
                    <a:lstStyle/>
                    <a:p>
                      <a:pPr lvl="0">
                        <a:buNone/>
                      </a:pPr>
                      <a:r>
                        <a:rPr lang="en-US" dirty="0">
                          <a:latin typeface="DM Sans"/>
                        </a:rPr>
                        <a:t>Yes</a:t>
                      </a:r>
                    </a:p>
                  </a:txBody>
                  <a:tcPr/>
                </a:tc>
                <a:extLst>
                  <a:ext uri="{0D108BD9-81ED-4DB2-BD59-A6C34878D82A}">
                    <a16:rowId xmlns:a16="http://schemas.microsoft.com/office/drawing/2014/main" val="237504123"/>
                  </a:ext>
                </a:extLst>
              </a:tr>
              <a:tr h="478449">
                <a:tc>
                  <a:txBody>
                    <a:bodyPr/>
                    <a:lstStyle/>
                    <a:p>
                      <a:r>
                        <a:rPr lang="en-US" dirty="0">
                          <a:latin typeface="DM Sans"/>
                        </a:rPr>
                        <a:t>Improved DQN &amp; DDQN</a:t>
                      </a:r>
                    </a:p>
                  </a:txBody>
                  <a:tcPr/>
                </a:tc>
                <a:tc>
                  <a:txBody>
                    <a:bodyPr/>
                    <a:lstStyle/>
                    <a:p>
                      <a:r>
                        <a:rPr lang="en-US" dirty="0">
                          <a:latin typeface="DM Sans"/>
                        </a:rPr>
                        <a:t>0.095</a:t>
                      </a:r>
                    </a:p>
                  </a:txBody>
                  <a:tcPr/>
                </a:tc>
                <a:tc>
                  <a:txBody>
                    <a:bodyPr/>
                    <a:lstStyle/>
                    <a:p>
                      <a:r>
                        <a:rPr lang="en-US" dirty="0">
                          <a:latin typeface="DM Sans"/>
                        </a:rPr>
                        <a:t>No</a:t>
                      </a:r>
                    </a:p>
                  </a:txBody>
                  <a:tcPr/>
                </a:tc>
                <a:extLst>
                  <a:ext uri="{0D108BD9-81ED-4DB2-BD59-A6C34878D82A}">
                    <a16:rowId xmlns:a16="http://schemas.microsoft.com/office/drawing/2014/main" val="2611870771"/>
                  </a:ext>
                </a:extLst>
              </a:tr>
              <a:tr h="478449">
                <a:tc>
                  <a:txBody>
                    <a:bodyPr/>
                    <a:lstStyle/>
                    <a:p>
                      <a:pPr lvl="0">
                        <a:buNone/>
                      </a:pPr>
                      <a:r>
                        <a:rPr lang="en-US" dirty="0">
                          <a:latin typeface="DM Sans"/>
                        </a:rPr>
                        <a:t>Improved DQN &amp; SAC</a:t>
                      </a:r>
                    </a:p>
                  </a:txBody>
                  <a:tcPr/>
                </a:tc>
                <a:tc>
                  <a:txBody>
                    <a:bodyPr/>
                    <a:lstStyle/>
                    <a:p>
                      <a:pPr lvl="0">
                        <a:buNone/>
                      </a:pPr>
                      <a:r>
                        <a:rPr lang="en-US" dirty="0">
                          <a:latin typeface="DM Sans"/>
                        </a:rPr>
                        <a:t>2.37e-152</a:t>
                      </a:r>
                    </a:p>
                  </a:txBody>
                  <a:tcPr/>
                </a:tc>
                <a:tc>
                  <a:txBody>
                    <a:bodyPr/>
                    <a:lstStyle/>
                    <a:p>
                      <a:pPr lvl="0">
                        <a:buNone/>
                      </a:pPr>
                      <a:r>
                        <a:rPr lang="en-US" dirty="0">
                          <a:latin typeface="DM Sans"/>
                        </a:rPr>
                        <a:t>Yes</a:t>
                      </a:r>
                    </a:p>
                  </a:txBody>
                  <a:tcPr/>
                </a:tc>
                <a:extLst>
                  <a:ext uri="{0D108BD9-81ED-4DB2-BD59-A6C34878D82A}">
                    <a16:rowId xmlns:a16="http://schemas.microsoft.com/office/drawing/2014/main" val="938945105"/>
                  </a:ext>
                </a:extLst>
              </a:tr>
              <a:tr h="329964">
                <a:tc>
                  <a:txBody>
                    <a:bodyPr/>
                    <a:lstStyle/>
                    <a:p>
                      <a:pPr lvl="0">
                        <a:buNone/>
                      </a:pPr>
                      <a:r>
                        <a:rPr lang="en-US" dirty="0">
                          <a:latin typeface="DM Sans"/>
                        </a:rPr>
                        <a:t>DDQN &amp; SAC</a:t>
                      </a:r>
                    </a:p>
                  </a:txBody>
                  <a:tcPr/>
                </a:tc>
                <a:tc>
                  <a:txBody>
                    <a:bodyPr/>
                    <a:lstStyle/>
                    <a:p>
                      <a:pPr lvl="0">
                        <a:buNone/>
                      </a:pPr>
                      <a:r>
                        <a:rPr lang="en-US" dirty="0">
                          <a:latin typeface="DM Sans"/>
                        </a:rPr>
                        <a:t>1.05e-166</a:t>
                      </a:r>
                    </a:p>
                  </a:txBody>
                  <a:tcPr/>
                </a:tc>
                <a:tc>
                  <a:txBody>
                    <a:bodyPr/>
                    <a:lstStyle/>
                    <a:p>
                      <a:pPr lvl="0">
                        <a:buNone/>
                      </a:pPr>
                      <a:r>
                        <a:rPr lang="en-US" dirty="0">
                          <a:latin typeface="DM Sans"/>
                        </a:rPr>
                        <a:t>Yes</a:t>
                      </a:r>
                    </a:p>
                  </a:txBody>
                  <a:tcPr/>
                </a:tc>
                <a:extLst>
                  <a:ext uri="{0D108BD9-81ED-4DB2-BD59-A6C34878D82A}">
                    <a16:rowId xmlns:a16="http://schemas.microsoft.com/office/drawing/2014/main" val="2083362241"/>
                  </a:ext>
                </a:extLst>
              </a:tr>
            </a:tbl>
          </a:graphicData>
        </a:graphic>
      </p:graphicFrame>
    </p:spTree>
    <p:extLst>
      <p:ext uri="{BB962C8B-B14F-4D97-AF65-F5344CB8AC3E}">
        <p14:creationId xmlns:p14="http://schemas.microsoft.com/office/powerpoint/2010/main" val="131527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a:extLst>
            <a:ext uri="{FF2B5EF4-FFF2-40B4-BE49-F238E27FC236}">
              <a16:creationId xmlns:a16="http://schemas.microsoft.com/office/drawing/2014/main" id="{FDE2B7C4-9307-7EE6-A639-375D39D5FAC0}"/>
            </a:ext>
          </a:extLst>
        </p:cNvPr>
        <p:cNvGrpSpPr/>
        <p:nvPr/>
      </p:nvGrpSpPr>
      <p:grpSpPr>
        <a:xfrm>
          <a:off x="0" y="0"/>
          <a:ext cx="0" cy="0"/>
          <a:chOff x="0" y="0"/>
          <a:chExt cx="0" cy="0"/>
        </a:xfrm>
      </p:grpSpPr>
      <p:sp>
        <p:nvSpPr>
          <p:cNvPr id="293" name="Google Shape;293;p37">
            <a:extLst>
              <a:ext uri="{FF2B5EF4-FFF2-40B4-BE49-F238E27FC236}">
                <a16:creationId xmlns:a16="http://schemas.microsoft.com/office/drawing/2014/main" id="{5F789862-A92E-FCD2-5EE7-51BC3A003E1B}"/>
              </a:ext>
            </a:extLst>
          </p:cNvPr>
          <p:cNvSpPr txBox="1">
            <a:spLocks noGrp="1"/>
          </p:cNvSpPr>
          <p:nvPr>
            <p:ph type="title"/>
          </p:nvPr>
        </p:nvSpPr>
        <p:spPr>
          <a:xfrm>
            <a:off x="3852268" y="2720828"/>
            <a:ext cx="4174062" cy="865200"/>
          </a:xfrm>
          <a:prstGeom prst="rect">
            <a:avLst/>
          </a:prstGeom>
        </p:spPr>
        <p:txBody>
          <a:bodyPr spcFirstLastPara="1" wrap="square" lIns="91425" tIns="91425" rIns="91425" bIns="91425" anchor="b" anchorCtr="0">
            <a:noAutofit/>
          </a:bodyPr>
          <a:lstStyle/>
          <a:p>
            <a:r>
              <a:rPr lang="en" dirty="0"/>
              <a:t>Model Improvement</a:t>
            </a:r>
          </a:p>
        </p:txBody>
      </p:sp>
      <p:sp>
        <p:nvSpPr>
          <p:cNvPr id="294" name="Google Shape;294;p37">
            <a:extLst>
              <a:ext uri="{FF2B5EF4-FFF2-40B4-BE49-F238E27FC236}">
                <a16:creationId xmlns:a16="http://schemas.microsoft.com/office/drawing/2014/main" id="{AA3D6429-F9B6-967F-6E52-C96BBC06A713}"/>
              </a:ext>
            </a:extLst>
          </p:cNvPr>
          <p:cNvSpPr txBox="1">
            <a:spLocks noGrp="1"/>
          </p:cNvSpPr>
          <p:nvPr>
            <p:ph type="title" idx="2"/>
          </p:nvPr>
        </p:nvSpPr>
        <p:spPr>
          <a:xfrm>
            <a:off x="3852268" y="1277389"/>
            <a:ext cx="14199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pic>
        <p:nvPicPr>
          <p:cNvPr id="296" name="Google Shape;296;p37">
            <a:extLst>
              <a:ext uri="{FF2B5EF4-FFF2-40B4-BE49-F238E27FC236}">
                <a16:creationId xmlns:a16="http://schemas.microsoft.com/office/drawing/2014/main" id="{FE53576A-2CB6-F99F-4144-AE9A4CDFFD2D}"/>
              </a:ext>
            </a:extLst>
          </p:cNvPr>
          <p:cNvPicPr preferRelativeResize="0"/>
          <p:nvPr/>
        </p:nvPicPr>
        <p:blipFill rotWithShape="1">
          <a:blip r:embed="rId3">
            <a:alphaModFix/>
          </a:blip>
          <a:srcRect l="58164" t="31042" b="36412"/>
          <a:stretch/>
        </p:blipFill>
        <p:spPr>
          <a:xfrm rot="5400000" flipH="1">
            <a:off x="-1238249" y="1238250"/>
            <a:ext cx="5143501" cy="2666998"/>
          </a:xfrm>
          <a:prstGeom prst="rect">
            <a:avLst/>
          </a:prstGeom>
          <a:noFill/>
          <a:ln>
            <a:noFill/>
          </a:ln>
        </p:spPr>
      </p:pic>
      <p:grpSp>
        <p:nvGrpSpPr>
          <p:cNvPr id="297" name="Google Shape;297;p37">
            <a:extLst>
              <a:ext uri="{FF2B5EF4-FFF2-40B4-BE49-F238E27FC236}">
                <a16:creationId xmlns:a16="http://schemas.microsoft.com/office/drawing/2014/main" id="{11E2C919-19FD-F88F-FDCA-64A5E438A351}"/>
              </a:ext>
            </a:extLst>
          </p:cNvPr>
          <p:cNvGrpSpPr/>
          <p:nvPr/>
        </p:nvGrpSpPr>
        <p:grpSpPr>
          <a:xfrm flipH="1">
            <a:off x="6461266" y="539501"/>
            <a:ext cx="1966880" cy="1229561"/>
            <a:chOff x="5692063" y="2878600"/>
            <a:chExt cx="2254562" cy="1409400"/>
          </a:xfrm>
        </p:grpSpPr>
        <p:sp>
          <p:nvSpPr>
            <p:cNvPr id="298" name="Google Shape;298;p37">
              <a:extLst>
                <a:ext uri="{FF2B5EF4-FFF2-40B4-BE49-F238E27FC236}">
                  <a16:creationId xmlns:a16="http://schemas.microsoft.com/office/drawing/2014/main" id="{761C2569-C2AE-0073-0E00-047E52A037E4}"/>
                </a:ext>
              </a:extLst>
            </p:cNvPr>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99" name="Google Shape;299;p37">
              <a:extLst>
                <a:ext uri="{FF2B5EF4-FFF2-40B4-BE49-F238E27FC236}">
                  <a16:creationId xmlns:a16="http://schemas.microsoft.com/office/drawing/2014/main" id="{93215FB0-09C8-F922-558F-BAD4C8399404}"/>
                </a:ext>
              </a:extLst>
            </p:cNvPr>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00" name="Google Shape;300;p37">
              <a:extLst>
                <a:ext uri="{FF2B5EF4-FFF2-40B4-BE49-F238E27FC236}">
                  <a16:creationId xmlns:a16="http://schemas.microsoft.com/office/drawing/2014/main" id="{009C3DA4-6AAF-859A-6B18-CDF2CD5BE054}"/>
                </a:ext>
              </a:extLst>
            </p:cNvPr>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01" name="Google Shape;301;p37">
            <a:extLst>
              <a:ext uri="{FF2B5EF4-FFF2-40B4-BE49-F238E27FC236}">
                <a16:creationId xmlns:a16="http://schemas.microsoft.com/office/drawing/2014/main" id="{505C20A4-676E-B029-E791-7BE8D8AC9150}"/>
              </a:ext>
            </a:extLst>
          </p:cNvPr>
          <p:cNvGrpSpPr/>
          <p:nvPr/>
        </p:nvGrpSpPr>
        <p:grpSpPr>
          <a:xfrm rot="-5400000">
            <a:off x="1625968" y="3898026"/>
            <a:ext cx="534426" cy="877509"/>
            <a:chOff x="5741750" y="3809796"/>
            <a:chExt cx="674100" cy="1106709"/>
          </a:xfrm>
        </p:grpSpPr>
        <p:sp>
          <p:nvSpPr>
            <p:cNvPr id="302" name="Google Shape;302;p37">
              <a:extLst>
                <a:ext uri="{FF2B5EF4-FFF2-40B4-BE49-F238E27FC236}">
                  <a16:creationId xmlns:a16="http://schemas.microsoft.com/office/drawing/2014/main" id="{CC011B08-C192-AB6A-B3BB-43C295BF5890}"/>
                </a:ext>
              </a:extLst>
            </p:cNvPr>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37">
              <a:extLst>
                <a:ext uri="{FF2B5EF4-FFF2-40B4-BE49-F238E27FC236}">
                  <a16:creationId xmlns:a16="http://schemas.microsoft.com/office/drawing/2014/main" id="{0929CE75-618B-1029-9410-1B978774CEDD}"/>
                </a:ext>
              </a:extLst>
            </p:cNvPr>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extLst>
      <p:ext uri="{BB962C8B-B14F-4D97-AF65-F5344CB8AC3E}">
        <p14:creationId xmlns:p14="http://schemas.microsoft.com/office/powerpoint/2010/main" val="25983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4" name="Google Shape;36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Hyperparameter tuning</a:t>
            </a:r>
            <a:endParaRPr lang="en-US" dirty="0"/>
          </a:p>
        </p:txBody>
      </p:sp>
      <p:sp>
        <p:nvSpPr>
          <p:cNvPr id="368" name="Google Shape;368;p43"/>
          <p:cNvSpPr txBox="1">
            <a:spLocks noGrp="1"/>
          </p:cNvSpPr>
          <p:nvPr>
            <p:ph type="subTitle" idx="6"/>
          </p:nvPr>
        </p:nvSpPr>
        <p:spPr>
          <a:xfrm>
            <a:off x="755077" y="1969738"/>
            <a:ext cx="3272768" cy="1620138"/>
          </a:xfrm>
          <a:prstGeom prst="rect">
            <a:avLst/>
          </a:prstGeom>
        </p:spPr>
        <p:txBody>
          <a:bodyPr spcFirstLastPara="1" wrap="square" lIns="91425" tIns="91425" rIns="91425" bIns="91425" anchor="t" anchorCtr="0">
            <a:noAutofit/>
          </a:bodyPr>
          <a:lstStyle/>
          <a:p>
            <a:pPr marL="285750" indent="-285750">
              <a:lnSpc>
                <a:spcPct val="114999"/>
              </a:lnSpc>
              <a:buFont typeface="Arial"/>
              <a:buChar char="•"/>
            </a:pPr>
            <a:r>
              <a:rPr lang="en" dirty="0"/>
              <a:t>Use of </a:t>
            </a:r>
            <a:r>
              <a:rPr lang="en" dirty="0" err="1"/>
              <a:t>ASHAScheduler</a:t>
            </a:r>
            <a:r>
              <a:rPr lang="en" dirty="0"/>
              <a:t> for efficient tuning</a:t>
            </a:r>
          </a:p>
          <a:p>
            <a:pPr marL="285750" indent="-285750">
              <a:lnSpc>
                <a:spcPct val="114999"/>
              </a:lnSpc>
              <a:buFont typeface="Arial"/>
              <a:buChar char="•"/>
            </a:pPr>
            <a:r>
              <a:rPr lang="en" dirty="0"/>
              <a:t>Ran 10 hyperparameter samples</a:t>
            </a:r>
          </a:p>
          <a:p>
            <a:pPr marL="285750" indent="-285750">
              <a:lnSpc>
                <a:spcPct val="114999"/>
              </a:lnSpc>
              <a:buFont typeface="Arial"/>
              <a:buChar char="•"/>
            </a:pPr>
            <a:r>
              <a:rPr lang="en" dirty="0"/>
              <a:t>Returns us the best configuration</a:t>
            </a:r>
          </a:p>
          <a:p>
            <a:pPr marL="285750" indent="-285750">
              <a:lnSpc>
                <a:spcPct val="114999"/>
              </a:lnSpc>
              <a:buFont typeface="Arial"/>
              <a:buChar char="•"/>
            </a:pPr>
            <a:endParaRPr lang="en" dirty="0"/>
          </a:p>
        </p:txBody>
      </p:sp>
      <p:sp>
        <p:nvSpPr>
          <p:cNvPr id="374" name="Google Shape;374;p43"/>
          <p:cNvSpPr txBox="1">
            <a:spLocks noGrp="1"/>
          </p:cNvSpPr>
          <p:nvPr>
            <p:ph type="subTitle" idx="15"/>
          </p:nvPr>
        </p:nvSpPr>
        <p:spPr>
          <a:xfrm>
            <a:off x="757177" y="1607409"/>
            <a:ext cx="2927769" cy="492600"/>
          </a:xfrm>
          <a:prstGeom prst="rect">
            <a:avLst/>
          </a:prstGeom>
        </p:spPr>
        <p:txBody>
          <a:bodyPr spcFirstLastPara="1" wrap="square" lIns="91425" tIns="91425" rIns="91425" bIns="91425" anchor="b" anchorCtr="0">
            <a:noAutofit/>
          </a:bodyPr>
          <a:lstStyle/>
          <a:p>
            <a:pPr marL="0" indent="0">
              <a:lnSpc>
                <a:spcPct val="114999"/>
              </a:lnSpc>
            </a:pPr>
            <a:r>
              <a:rPr lang="en" dirty="0"/>
              <a:t>Tuning SAC</a:t>
            </a:r>
          </a:p>
        </p:txBody>
      </p:sp>
      <p:pic>
        <p:nvPicPr>
          <p:cNvPr id="22" name="Picture 21" descr="A white paper with black text and numbers&#10;&#10;Description automatically generated">
            <a:extLst>
              <a:ext uri="{FF2B5EF4-FFF2-40B4-BE49-F238E27FC236}">
                <a16:creationId xmlns:a16="http://schemas.microsoft.com/office/drawing/2014/main" id="{47F3C2A9-7548-A70F-4D55-955737BF0B07}"/>
              </a:ext>
            </a:extLst>
          </p:cNvPr>
          <p:cNvPicPr>
            <a:picLocks noChangeAspect="1"/>
          </p:cNvPicPr>
          <p:nvPr/>
        </p:nvPicPr>
        <p:blipFill>
          <a:blip r:embed="rId3"/>
          <a:stretch>
            <a:fillRect/>
          </a:stretch>
        </p:blipFill>
        <p:spPr>
          <a:xfrm>
            <a:off x="5485580" y="391258"/>
            <a:ext cx="3180059" cy="1872763"/>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3A10F48D-247C-4453-5215-DBCB0677FC09}"/>
              </a:ext>
            </a:extLst>
          </p:cNvPr>
          <p:cNvPicPr>
            <a:picLocks noChangeAspect="1"/>
          </p:cNvPicPr>
          <p:nvPr/>
        </p:nvPicPr>
        <p:blipFill>
          <a:blip r:embed="rId4"/>
          <a:stretch>
            <a:fillRect/>
          </a:stretch>
        </p:blipFill>
        <p:spPr>
          <a:xfrm>
            <a:off x="4295854" y="2294792"/>
            <a:ext cx="3572450" cy="249261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1">
          <a:extLst>
            <a:ext uri="{FF2B5EF4-FFF2-40B4-BE49-F238E27FC236}">
              <a16:creationId xmlns:a16="http://schemas.microsoft.com/office/drawing/2014/main" id="{4D09F623-9396-DA79-2489-1C80BDD11E79}"/>
            </a:ext>
          </a:extLst>
        </p:cNvPr>
        <p:cNvGrpSpPr/>
        <p:nvPr/>
      </p:nvGrpSpPr>
      <p:grpSpPr>
        <a:xfrm>
          <a:off x="0" y="0"/>
          <a:ext cx="0" cy="0"/>
          <a:chOff x="0" y="0"/>
          <a:chExt cx="0" cy="0"/>
        </a:xfrm>
      </p:grpSpPr>
      <p:sp>
        <p:nvSpPr>
          <p:cNvPr id="364" name="Google Shape;364;p43">
            <a:extLst>
              <a:ext uri="{FF2B5EF4-FFF2-40B4-BE49-F238E27FC236}">
                <a16:creationId xmlns:a16="http://schemas.microsoft.com/office/drawing/2014/main" id="{A58201C5-4889-F8EC-7F8F-7D7639B0EAD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Comparing Results</a:t>
            </a:r>
            <a:endParaRPr lang="en-US" dirty="0"/>
          </a:p>
        </p:txBody>
      </p:sp>
      <p:sp>
        <p:nvSpPr>
          <p:cNvPr id="368" name="Google Shape;368;p43">
            <a:extLst>
              <a:ext uri="{FF2B5EF4-FFF2-40B4-BE49-F238E27FC236}">
                <a16:creationId xmlns:a16="http://schemas.microsoft.com/office/drawing/2014/main" id="{17FE1375-E328-6453-89DA-3381BAF9F8BA}"/>
              </a:ext>
            </a:extLst>
          </p:cNvPr>
          <p:cNvSpPr txBox="1">
            <a:spLocks noGrp="1"/>
          </p:cNvSpPr>
          <p:nvPr>
            <p:ph type="subTitle" idx="6"/>
          </p:nvPr>
        </p:nvSpPr>
        <p:spPr>
          <a:xfrm>
            <a:off x="544062" y="1393843"/>
            <a:ext cx="3791514" cy="1624535"/>
          </a:xfrm>
          <a:prstGeom prst="rect">
            <a:avLst/>
          </a:prstGeom>
        </p:spPr>
        <p:txBody>
          <a:bodyPr spcFirstLastPara="1" wrap="square" lIns="91425" tIns="91425" rIns="91425" bIns="91425" anchor="t" anchorCtr="0">
            <a:noAutofit/>
          </a:bodyPr>
          <a:lstStyle/>
          <a:p>
            <a:pPr>
              <a:lnSpc>
                <a:spcPct val="114999"/>
              </a:lnSpc>
            </a:pPr>
            <a:r>
              <a:rPr lang="en" sz="1200" dirty="0"/>
              <a:t>Performance Statistics for the SAC Model:</a:t>
            </a:r>
            <a:endParaRPr lang="en-US" dirty="0"/>
          </a:p>
          <a:p>
            <a:pPr>
              <a:lnSpc>
                <a:spcPct val="114999"/>
              </a:lnSpc>
            </a:pPr>
            <a:r>
              <a:rPr lang="en" sz="1200" dirty="0"/>
              <a:t>--------------------------------------------</a:t>
            </a:r>
            <a:endParaRPr lang="en" dirty="0"/>
          </a:p>
          <a:p>
            <a:pPr>
              <a:lnSpc>
                <a:spcPct val="114999"/>
              </a:lnSpc>
            </a:pPr>
            <a:r>
              <a:rPr lang="en" sz="1200" dirty="0"/>
              <a:t>Best Episode   : 657</a:t>
            </a:r>
            <a:endParaRPr lang="en" dirty="0"/>
          </a:p>
          <a:p>
            <a:pPr marL="139700" indent="0">
              <a:lnSpc>
                <a:spcPct val="114999"/>
              </a:lnSpc>
            </a:pPr>
            <a:r>
              <a:rPr lang="en" sz="1200" dirty="0"/>
              <a:t>Average Reward : -176.18</a:t>
            </a:r>
            <a:endParaRPr lang="en" dirty="0"/>
          </a:p>
          <a:p>
            <a:pPr>
              <a:lnSpc>
                <a:spcPct val="114999"/>
              </a:lnSpc>
            </a:pPr>
            <a:r>
              <a:rPr lang="en" sz="1200" dirty="0"/>
              <a:t>Median Reward  : -126.34</a:t>
            </a:r>
            <a:endParaRPr lang="en" dirty="0"/>
          </a:p>
          <a:p>
            <a:pPr>
              <a:lnSpc>
                <a:spcPct val="114999"/>
              </a:lnSpc>
            </a:pPr>
            <a:r>
              <a:rPr lang="en" sz="1200" dirty="0"/>
              <a:t>Maximum Reward : -0.11</a:t>
            </a:r>
            <a:endParaRPr lang="en" dirty="0"/>
          </a:p>
          <a:p>
            <a:pPr marL="139700" indent="0">
              <a:lnSpc>
                <a:spcPct val="114999"/>
              </a:lnSpc>
            </a:pPr>
            <a:r>
              <a:rPr lang="en" sz="1200" dirty="0"/>
              <a:t>Minimum Reward : -1778.75</a:t>
            </a:r>
            <a:endParaRPr lang="en" dirty="0"/>
          </a:p>
        </p:txBody>
      </p:sp>
      <p:sp>
        <p:nvSpPr>
          <p:cNvPr id="10" name="Google Shape;368;p43">
            <a:extLst>
              <a:ext uri="{FF2B5EF4-FFF2-40B4-BE49-F238E27FC236}">
                <a16:creationId xmlns:a16="http://schemas.microsoft.com/office/drawing/2014/main" id="{5189B760-3506-5C7C-C432-8B1449AD973B}"/>
              </a:ext>
            </a:extLst>
          </p:cNvPr>
          <p:cNvSpPr txBox="1">
            <a:spLocks/>
          </p:cNvSpPr>
          <p:nvPr/>
        </p:nvSpPr>
        <p:spPr>
          <a:xfrm>
            <a:off x="4758508" y="1396773"/>
            <a:ext cx="3791514" cy="16245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139700" indent="0">
              <a:lnSpc>
                <a:spcPct val="114999"/>
              </a:lnSpc>
            </a:pPr>
            <a:r>
              <a:rPr lang="en" sz="1200" dirty="0"/>
              <a:t>Performance Statistics for the </a:t>
            </a:r>
            <a:r>
              <a:rPr lang="en" sz="1200" b="1" dirty="0"/>
              <a:t>Tuned </a:t>
            </a:r>
            <a:r>
              <a:rPr lang="en" sz="1200" dirty="0"/>
              <a:t>SAC Model:</a:t>
            </a:r>
            <a:endParaRPr lang="en-US" sz="1200"/>
          </a:p>
          <a:p>
            <a:pPr marL="139700" indent="0">
              <a:lnSpc>
                <a:spcPct val="114999"/>
              </a:lnSpc>
            </a:pPr>
            <a:r>
              <a:rPr lang="en" sz="1200"/>
              <a:t>--------------------------------------------</a:t>
            </a:r>
          </a:p>
          <a:p>
            <a:pPr marL="139700" indent="0">
              <a:lnSpc>
                <a:spcPct val="114999"/>
              </a:lnSpc>
            </a:pPr>
            <a:r>
              <a:rPr lang="en" sz="1200" dirty="0"/>
              <a:t>Best Episode   : 789</a:t>
            </a:r>
            <a:endParaRPr lang="en"/>
          </a:p>
          <a:p>
            <a:pPr marL="139700" indent="0">
              <a:lnSpc>
                <a:spcPct val="114999"/>
              </a:lnSpc>
            </a:pPr>
            <a:r>
              <a:rPr lang="en" sz="1200" dirty="0"/>
              <a:t>Average Reward : -168.98</a:t>
            </a:r>
          </a:p>
          <a:p>
            <a:pPr marL="139700" indent="0">
              <a:lnSpc>
                <a:spcPct val="114999"/>
              </a:lnSpc>
            </a:pPr>
            <a:r>
              <a:rPr lang="en" sz="1200" dirty="0"/>
              <a:t>Median Reward  : -125.16</a:t>
            </a:r>
          </a:p>
          <a:p>
            <a:pPr marL="139700" indent="0">
              <a:lnSpc>
                <a:spcPct val="114999"/>
              </a:lnSpc>
            </a:pPr>
            <a:r>
              <a:rPr lang="en" sz="1200" dirty="0"/>
              <a:t>Maximum Reward : -0.24</a:t>
            </a:r>
          </a:p>
          <a:p>
            <a:pPr marL="139700" indent="0">
              <a:lnSpc>
                <a:spcPct val="114999"/>
              </a:lnSpc>
            </a:pPr>
            <a:r>
              <a:rPr lang="en" sz="1200" dirty="0"/>
              <a:t>Minimum Reward : -1604.26</a:t>
            </a:r>
          </a:p>
        </p:txBody>
      </p:sp>
      <p:pic>
        <p:nvPicPr>
          <p:cNvPr id="11" name="Picture 10" descr="A graph of a reward and a reward chart&#10;&#10;Description automatically generated">
            <a:extLst>
              <a:ext uri="{FF2B5EF4-FFF2-40B4-BE49-F238E27FC236}">
                <a16:creationId xmlns:a16="http://schemas.microsoft.com/office/drawing/2014/main" id="{80D02DEE-879E-342A-BFFE-DDBF912B1796}"/>
              </a:ext>
            </a:extLst>
          </p:cNvPr>
          <p:cNvPicPr>
            <a:picLocks noChangeAspect="1"/>
          </p:cNvPicPr>
          <p:nvPr/>
        </p:nvPicPr>
        <p:blipFill>
          <a:blip r:embed="rId3"/>
          <a:stretch>
            <a:fillRect/>
          </a:stretch>
        </p:blipFill>
        <p:spPr>
          <a:xfrm>
            <a:off x="4989636" y="3018960"/>
            <a:ext cx="3688373" cy="1448729"/>
          </a:xfrm>
          <a:prstGeom prst="rect">
            <a:avLst/>
          </a:prstGeom>
        </p:spPr>
      </p:pic>
      <p:pic>
        <p:nvPicPr>
          <p:cNvPr id="12" name="Picture 11" descr="A graph of a reward and a reward chart&#10;&#10;Description automatically generated">
            <a:extLst>
              <a:ext uri="{FF2B5EF4-FFF2-40B4-BE49-F238E27FC236}">
                <a16:creationId xmlns:a16="http://schemas.microsoft.com/office/drawing/2014/main" id="{93030330-8BDC-54CB-A2AE-9F9EF5787B12}"/>
              </a:ext>
            </a:extLst>
          </p:cNvPr>
          <p:cNvPicPr>
            <a:picLocks noChangeAspect="1"/>
          </p:cNvPicPr>
          <p:nvPr/>
        </p:nvPicPr>
        <p:blipFill>
          <a:blip r:embed="rId4"/>
          <a:stretch>
            <a:fillRect/>
          </a:stretch>
        </p:blipFill>
        <p:spPr>
          <a:xfrm>
            <a:off x="703384" y="3018961"/>
            <a:ext cx="3789485" cy="1497085"/>
          </a:xfrm>
          <a:prstGeom prst="rect">
            <a:avLst/>
          </a:prstGeom>
        </p:spPr>
      </p:pic>
    </p:spTree>
    <p:extLst>
      <p:ext uri="{BB962C8B-B14F-4D97-AF65-F5344CB8AC3E}">
        <p14:creationId xmlns:p14="http://schemas.microsoft.com/office/powerpoint/2010/main" val="176874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1">
          <a:extLst>
            <a:ext uri="{FF2B5EF4-FFF2-40B4-BE49-F238E27FC236}">
              <a16:creationId xmlns:a16="http://schemas.microsoft.com/office/drawing/2014/main" id="{963250A9-3738-D4F1-305A-72DBE3C36F50}"/>
            </a:ext>
          </a:extLst>
        </p:cNvPr>
        <p:cNvGrpSpPr/>
        <p:nvPr/>
      </p:nvGrpSpPr>
      <p:grpSpPr>
        <a:xfrm>
          <a:off x="0" y="0"/>
          <a:ext cx="0" cy="0"/>
          <a:chOff x="0" y="0"/>
          <a:chExt cx="0" cy="0"/>
        </a:xfrm>
      </p:grpSpPr>
      <p:sp>
        <p:nvSpPr>
          <p:cNvPr id="364" name="Google Shape;364;p43">
            <a:extLst>
              <a:ext uri="{FF2B5EF4-FFF2-40B4-BE49-F238E27FC236}">
                <a16:creationId xmlns:a16="http://schemas.microsoft.com/office/drawing/2014/main" id="{4EC0A02E-A1FC-6CB7-C22F-5FAC8F6D7A5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err="1"/>
              <a:t>Hypertuned</a:t>
            </a:r>
            <a:r>
              <a:rPr lang="en" dirty="0"/>
              <a:t> Evaluation</a:t>
            </a:r>
            <a:endParaRPr lang="en-US" dirty="0"/>
          </a:p>
        </p:txBody>
      </p:sp>
      <p:sp>
        <p:nvSpPr>
          <p:cNvPr id="10" name="Google Shape;368;p43">
            <a:extLst>
              <a:ext uri="{FF2B5EF4-FFF2-40B4-BE49-F238E27FC236}">
                <a16:creationId xmlns:a16="http://schemas.microsoft.com/office/drawing/2014/main" id="{E912465F-1F8B-320A-2CE0-ADCF415335E0}"/>
              </a:ext>
            </a:extLst>
          </p:cNvPr>
          <p:cNvSpPr txBox="1">
            <a:spLocks/>
          </p:cNvSpPr>
          <p:nvPr/>
        </p:nvSpPr>
        <p:spPr>
          <a:xfrm>
            <a:off x="718443" y="1163777"/>
            <a:ext cx="3791514" cy="16245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139700" indent="0">
              <a:lnSpc>
                <a:spcPct val="114999"/>
              </a:lnSpc>
            </a:pPr>
            <a:r>
              <a:rPr lang="en" sz="1200" dirty="0"/>
              <a:t>Tuned SAC achieved a higher average reward</a:t>
            </a:r>
          </a:p>
          <a:p>
            <a:pPr marL="139700" indent="0">
              <a:lnSpc>
                <a:spcPct val="114999"/>
              </a:lnSpc>
            </a:pPr>
            <a:endParaRPr lang="en" sz="1200" dirty="0"/>
          </a:p>
          <a:p>
            <a:pPr marL="139700" indent="0">
              <a:lnSpc>
                <a:spcPct val="114999"/>
              </a:lnSpc>
            </a:pPr>
            <a:r>
              <a:rPr lang="en" sz="1200" dirty="0"/>
              <a:t>Tuned SAC had a higher improvement rate than SAC</a:t>
            </a:r>
          </a:p>
          <a:p>
            <a:pPr marL="139700" indent="0">
              <a:lnSpc>
                <a:spcPct val="114999"/>
              </a:lnSpc>
            </a:pPr>
            <a:endParaRPr lang="en" sz="1200" dirty="0"/>
          </a:p>
          <a:p>
            <a:pPr marL="139700" indent="0">
              <a:lnSpc>
                <a:spcPct val="114999"/>
              </a:lnSpc>
            </a:pPr>
            <a:r>
              <a:rPr lang="en" sz="1200" dirty="0"/>
              <a:t>Tuned SAC was the most efficient model</a:t>
            </a:r>
          </a:p>
        </p:txBody>
      </p:sp>
      <p:pic>
        <p:nvPicPr>
          <p:cNvPr id="4" name="Picture 3" descr="A graph of different colored rectangles&#10;&#10;Description automatically generated">
            <a:extLst>
              <a:ext uri="{FF2B5EF4-FFF2-40B4-BE49-F238E27FC236}">
                <a16:creationId xmlns:a16="http://schemas.microsoft.com/office/drawing/2014/main" id="{52372308-B40D-2BA1-EBA3-B251E74CBACE}"/>
              </a:ext>
            </a:extLst>
          </p:cNvPr>
          <p:cNvPicPr>
            <a:picLocks noChangeAspect="1"/>
          </p:cNvPicPr>
          <p:nvPr/>
        </p:nvPicPr>
        <p:blipFill>
          <a:blip r:embed="rId3"/>
          <a:stretch>
            <a:fillRect/>
          </a:stretch>
        </p:blipFill>
        <p:spPr>
          <a:xfrm>
            <a:off x="5505817" y="300770"/>
            <a:ext cx="3293452" cy="2168037"/>
          </a:xfrm>
          <a:prstGeom prst="rect">
            <a:avLst/>
          </a:prstGeom>
        </p:spPr>
      </p:pic>
      <p:pic>
        <p:nvPicPr>
          <p:cNvPr id="5" name="Picture 4" descr="A graph showing different colored squares&#10;&#10;Description automatically generated">
            <a:extLst>
              <a:ext uri="{FF2B5EF4-FFF2-40B4-BE49-F238E27FC236}">
                <a16:creationId xmlns:a16="http://schemas.microsoft.com/office/drawing/2014/main" id="{3757E357-79B1-33F0-EF64-54511AB806C2}"/>
              </a:ext>
            </a:extLst>
          </p:cNvPr>
          <p:cNvPicPr>
            <a:picLocks noChangeAspect="1"/>
          </p:cNvPicPr>
          <p:nvPr/>
        </p:nvPicPr>
        <p:blipFill>
          <a:blip r:embed="rId4"/>
          <a:stretch>
            <a:fillRect/>
          </a:stretch>
        </p:blipFill>
        <p:spPr>
          <a:xfrm>
            <a:off x="4316291" y="2652713"/>
            <a:ext cx="3171093" cy="2102096"/>
          </a:xfrm>
          <a:prstGeom prst="rect">
            <a:avLst/>
          </a:prstGeom>
        </p:spPr>
      </p:pic>
      <p:pic>
        <p:nvPicPr>
          <p:cNvPr id="6" name="Picture 5" descr="A graph of efficiency scores&#10;&#10;Description automatically generated">
            <a:extLst>
              <a:ext uri="{FF2B5EF4-FFF2-40B4-BE49-F238E27FC236}">
                <a16:creationId xmlns:a16="http://schemas.microsoft.com/office/drawing/2014/main" id="{768F1290-67AE-3329-41A2-25CC48846C4C}"/>
              </a:ext>
            </a:extLst>
          </p:cNvPr>
          <p:cNvPicPr>
            <a:picLocks noChangeAspect="1"/>
          </p:cNvPicPr>
          <p:nvPr/>
        </p:nvPicPr>
        <p:blipFill>
          <a:blip r:embed="rId5"/>
          <a:stretch>
            <a:fillRect/>
          </a:stretch>
        </p:blipFill>
        <p:spPr>
          <a:xfrm>
            <a:off x="922460" y="2925274"/>
            <a:ext cx="3030415" cy="1996588"/>
          </a:xfrm>
          <a:prstGeom prst="rect">
            <a:avLst/>
          </a:prstGeom>
        </p:spPr>
      </p:pic>
    </p:spTree>
    <p:extLst>
      <p:ext uri="{BB962C8B-B14F-4D97-AF65-F5344CB8AC3E}">
        <p14:creationId xmlns:p14="http://schemas.microsoft.com/office/powerpoint/2010/main" val="3977095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44"/>
          <p:cNvPicPr preferRelativeResize="0"/>
          <p:nvPr/>
        </p:nvPicPr>
        <p:blipFill rotWithShape="1">
          <a:blip r:embed="rId3">
            <a:alphaModFix/>
          </a:blip>
          <a:srcRect l="7403" t="10397" r="13831" b="196"/>
          <a:stretch/>
        </p:blipFill>
        <p:spPr>
          <a:xfrm rot="10800000" flipH="1">
            <a:off x="0" y="1078325"/>
            <a:ext cx="4210473" cy="4065175"/>
          </a:xfrm>
          <a:prstGeom prst="rect">
            <a:avLst/>
          </a:prstGeom>
          <a:noFill/>
          <a:ln>
            <a:noFill/>
          </a:ln>
        </p:spPr>
      </p:pic>
      <p:grpSp>
        <p:nvGrpSpPr>
          <p:cNvPr id="380" name="Google Shape;380;p44"/>
          <p:cNvGrpSpPr/>
          <p:nvPr/>
        </p:nvGrpSpPr>
        <p:grpSpPr>
          <a:xfrm flipH="1">
            <a:off x="1489828" y="369274"/>
            <a:ext cx="1966880" cy="1229561"/>
            <a:chOff x="5692063" y="2878600"/>
            <a:chExt cx="2254562" cy="1409400"/>
          </a:xfrm>
        </p:grpSpPr>
        <p:sp>
          <p:nvSpPr>
            <p:cNvPr id="381" name="Google Shape;381;p44"/>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82" name="Google Shape;382;p44"/>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83" name="Google Shape;383;p44"/>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84" name="Google Shape;384;p44"/>
          <p:cNvGrpSpPr/>
          <p:nvPr/>
        </p:nvGrpSpPr>
        <p:grpSpPr>
          <a:xfrm rot="-5400000">
            <a:off x="8057737" y="3898026"/>
            <a:ext cx="534426" cy="877509"/>
            <a:chOff x="5741750" y="3809796"/>
            <a:chExt cx="674100" cy="1106709"/>
          </a:xfrm>
        </p:grpSpPr>
        <p:sp>
          <p:nvSpPr>
            <p:cNvPr id="385" name="Google Shape;385;p44"/>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 name="Google Shape;386;p44"/>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387" name="Google Shape;387;p44"/>
          <p:cNvSpPr txBox="1">
            <a:spLocks noGrp="1"/>
          </p:cNvSpPr>
          <p:nvPr>
            <p:ph type="title"/>
          </p:nvPr>
        </p:nvSpPr>
        <p:spPr>
          <a:xfrm flipH="1">
            <a:off x="2851194" y="1298308"/>
            <a:ext cx="5575984" cy="2538092"/>
          </a:xfrm>
          <a:prstGeom prst="rect">
            <a:avLst/>
          </a:prstGeom>
        </p:spPr>
        <p:txBody>
          <a:bodyPr spcFirstLastPara="1" wrap="square" lIns="91425" tIns="91425" rIns="91425" bIns="91425" anchor="ctr" anchorCtr="0">
            <a:noAutofit/>
          </a:bodyPr>
          <a:lstStyle/>
          <a:p>
            <a:r>
              <a:rPr lang="en" dirty="0"/>
              <a:t>Thank You</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Introduction to reinforcement learning</a:t>
            </a:r>
            <a:endParaRPr dirty="0"/>
          </a:p>
        </p:txBody>
      </p:sp>
      <p:sp>
        <p:nvSpPr>
          <p:cNvPr id="309" name="Google Shape;309;p38"/>
          <p:cNvSpPr txBox="1">
            <a:spLocks noGrp="1"/>
          </p:cNvSpPr>
          <p:nvPr>
            <p:ph type="subTitle" idx="1"/>
          </p:nvPr>
        </p:nvSpPr>
        <p:spPr>
          <a:xfrm>
            <a:off x="4706432" y="1325629"/>
            <a:ext cx="3422100" cy="2033100"/>
          </a:xfrm>
          <a:prstGeom prst="rect">
            <a:avLst/>
          </a:prstGeom>
        </p:spPr>
        <p:txBody>
          <a:bodyPr spcFirstLastPara="1" wrap="square" lIns="91425" tIns="91425" rIns="91425" bIns="91425" anchor="t" anchorCtr="0">
            <a:noAutofit/>
          </a:bodyPr>
          <a:lstStyle/>
          <a:p>
            <a:pPr marL="0" indent="0">
              <a:lnSpc>
                <a:spcPct val="114999"/>
              </a:lnSpc>
            </a:pPr>
            <a:r>
              <a:rPr lang="en" dirty="0"/>
              <a:t>Each of the algorithms revolve around an agent that plays in an environment. There are a few different types of components that an agent can contain.</a:t>
            </a:r>
            <a:endParaRPr lang="en-US" dirty="0"/>
          </a:p>
        </p:txBody>
      </p:sp>
      <p:sp>
        <p:nvSpPr>
          <p:cNvPr id="310" name="Google Shape;310;p38"/>
          <p:cNvSpPr txBox="1">
            <a:spLocks noGrp="1"/>
          </p:cNvSpPr>
          <p:nvPr>
            <p:ph type="subTitle" idx="2"/>
          </p:nvPr>
        </p:nvSpPr>
        <p:spPr>
          <a:xfrm>
            <a:off x="720000" y="1325629"/>
            <a:ext cx="3422100" cy="2033100"/>
          </a:xfrm>
          <a:prstGeom prst="rect">
            <a:avLst/>
          </a:prstGeom>
        </p:spPr>
        <p:txBody>
          <a:bodyPr spcFirstLastPara="1" wrap="square" lIns="91425" tIns="91425" rIns="91425" bIns="91425" anchor="t" anchorCtr="0">
            <a:noAutofit/>
          </a:bodyPr>
          <a:lstStyle/>
          <a:p>
            <a:pPr marL="0" indent="0">
              <a:lnSpc>
                <a:spcPct val="114999"/>
              </a:lnSpc>
            </a:pPr>
            <a:r>
              <a:rPr lang="en">
                <a:solidFill>
                  <a:srgbClr val="041B2D"/>
                </a:solidFill>
              </a:rPr>
              <a:t>Reinforcement Learning (RL) is a type of machine learning that focuses on training agents to make decisions in an environment by maximizing a reward signal.</a:t>
            </a:r>
            <a:endParaRPr lang="en-US"/>
          </a:p>
          <a:p>
            <a:pPr marL="0" indent="0">
              <a:lnSpc>
                <a:spcPct val="114999"/>
              </a:lnSpc>
            </a:pPr>
            <a:endParaRPr lang="en" dirty="0"/>
          </a:p>
        </p:txBody>
      </p:sp>
      <p:sp>
        <p:nvSpPr>
          <p:cNvPr id="311" name="Google Shape;311;p38"/>
          <p:cNvSpPr/>
          <p:nvPr/>
        </p:nvSpPr>
        <p:spPr>
          <a:xfrm flipH="1">
            <a:off x="8245714" y="43205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pic>
        <p:nvPicPr>
          <p:cNvPr id="3" name="Picture 2" descr="A diagram of a state&#10;&#10;Description automatically generated">
            <a:extLst>
              <a:ext uri="{FF2B5EF4-FFF2-40B4-BE49-F238E27FC236}">
                <a16:creationId xmlns:a16="http://schemas.microsoft.com/office/drawing/2014/main" id="{1BEC8724-A6ED-C4FF-5C1B-19135D9966DA}"/>
              </a:ext>
            </a:extLst>
          </p:cNvPr>
          <p:cNvPicPr>
            <a:picLocks noChangeAspect="1"/>
          </p:cNvPicPr>
          <p:nvPr/>
        </p:nvPicPr>
        <p:blipFill>
          <a:blip r:embed="rId3"/>
          <a:stretch>
            <a:fillRect/>
          </a:stretch>
        </p:blipFill>
        <p:spPr>
          <a:xfrm>
            <a:off x="2136530" y="2611838"/>
            <a:ext cx="4572001" cy="21179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DAA2EB56-09CF-43C4-2951-077F673B09B0}"/>
            </a:ext>
          </a:extLst>
        </p:cNvPr>
        <p:cNvGrpSpPr/>
        <p:nvPr/>
      </p:nvGrpSpPr>
      <p:grpSpPr>
        <a:xfrm>
          <a:off x="0" y="0"/>
          <a:ext cx="0" cy="0"/>
          <a:chOff x="0" y="0"/>
          <a:chExt cx="0" cy="0"/>
        </a:xfrm>
      </p:grpSpPr>
      <p:sp>
        <p:nvSpPr>
          <p:cNvPr id="334" name="Google Shape;334;p41">
            <a:extLst>
              <a:ext uri="{FF2B5EF4-FFF2-40B4-BE49-F238E27FC236}">
                <a16:creationId xmlns:a16="http://schemas.microsoft.com/office/drawing/2014/main" id="{DF70B2D8-DA25-E751-0BAD-F1AB124645B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Key Challenges</a:t>
            </a:r>
            <a:endParaRPr lang="en-US" dirty="0"/>
          </a:p>
        </p:txBody>
      </p:sp>
      <p:sp>
        <p:nvSpPr>
          <p:cNvPr id="335" name="Google Shape;335;p41">
            <a:extLst>
              <a:ext uri="{FF2B5EF4-FFF2-40B4-BE49-F238E27FC236}">
                <a16:creationId xmlns:a16="http://schemas.microsoft.com/office/drawing/2014/main" id="{AB5BD348-4784-4BE8-E9A7-64660544F366}"/>
              </a:ext>
            </a:extLst>
          </p:cNvPr>
          <p:cNvSpPr txBox="1">
            <a:spLocks noGrp="1"/>
          </p:cNvSpPr>
          <p:nvPr>
            <p:ph type="subTitle" idx="1"/>
          </p:nvPr>
        </p:nvSpPr>
        <p:spPr>
          <a:xfrm>
            <a:off x="1291500" y="1975034"/>
            <a:ext cx="2982507" cy="2307968"/>
          </a:xfrm>
          <a:prstGeom prst="rect">
            <a:avLst/>
          </a:prstGeom>
        </p:spPr>
        <p:txBody>
          <a:bodyPr spcFirstLastPara="1" wrap="square" lIns="91425" tIns="91425" rIns="91425" bIns="91425" anchor="t" anchorCtr="0">
            <a:noAutofit/>
          </a:bodyPr>
          <a:lstStyle/>
          <a:p>
            <a:pPr marL="0" indent="0">
              <a:lnSpc>
                <a:spcPct val="114999"/>
              </a:lnSpc>
            </a:pPr>
            <a:r>
              <a:rPr lang="en" dirty="0"/>
              <a:t>The agent can continue to maximize the reward by repeatedly exploiting this specific knowledge </a:t>
            </a:r>
            <a:r>
              <a:rPr lang="en" b="1" dirty="0"/>
              <a:t>OR </a:t>
            </a:r>
            <a:r>
              <a:rPr lang="en" dirty="0"/>
              <a:t>Take actions that currently don't possess the maximum expected reward, to learn more about the environment and realize better options for the future.</a:t>
            </a:r>
            <a:endParaRPr lang="en-US" dirty="0"/>
          </a:p>
        </p:txBody>
      </p:sp>
      <p:sp>
        <p:nvSpPr>
          <p:cNvPr id="336" name="Google Shape;336;p41">
            <a:extLst>
              <a:ext uri="{FF2B5EF4-FFF2-40B4-BE49-F238E27FC236}">
                <a16:creationId xmlns:a16="http://schemas.microsoft.com/office/drawing/2014/main" id="{DDCDA7E3-D6D0-698A-44CC-EB453E3567D2}"/>
              </a:ext>
            </a:extLst>
          </p:cNvPr>
          <p:cNvSpPr txBox="1">
            <a:spLocks noGrp="1"/>
          </p:cNvSpPr>
          <p:nvPr>
            <p:ph type="subTitle" idx="2"/>
          </p:nvPr>
        </p:nvSpPr>
        <p:spPr>
          <a:xfrm>
            <a:off x="4843604" y="1711265"/>
            <a:ext cx="2982507" cy="2615700"/>
          </a:xfrm>
          <a:prstGeom prst="rect">
            <a:avLst/>
          </a:prstGeom>
        </p:spPr>
        <p:txBody>
          <a:bodyPr spcFirstLastPara="1" wrap="square" lIns="91425" tIns="91425" rIns="91425" bIns="91425" anchor="t" anchorCtr="0">
            <a:noAutofit/>
          </a:bodyPr>
          <a:lstStyle/>
          <a:p>
            <a:pPr marL="0" indent="0">
              <a:lnSpc>
                <a:spcPct val="114999"/>
              </a:lnSpc>
            </a:pPr>
            <a:r>
              <a:rPr lang="en" dirty="0"/>
              <a:t>Agents do not get immediate feedback on a per action basis. Rather, the reward system is attributed towards a sequence of actions. This means that agents must be considerate of the possibility that taking greedy approaches (essentially trying to retrieve immediate rewards) may result in less future reward.</a:t>
            </a:r>
            <a:endParaRPr lang="en-US" dirty="0"/>
          </a:p>
        </p:txBody>
      </p:sp>
      <p:sp>
        <p:nvSpPr>
          <p:cNvPr id="338" name="Google Shape;338;p41">
            <a:extLst>
              <a:ext uri="{FF2B5EF4-FFF2-40B4-BE49-F238E27FC236}">
                <a16:creationId xmlns:a16="http://schemas.microsoft.com/office/drawing/2014/main" id="{2BF7161E-A1F9-78F4-70DE-A35126964160}"/>
              </a:ext>
            </a:extLst>
          </p:cNvPr>
          <p:cNvSpPr txBox="1">
            <a:spLocks noGrp="1"/>
          </p:cNvSpPr>
          <p:nvPr>
            <p:ph type="subTitle" idx="4"/>
          </p:nvPr>
        </p:nvSpPr>
        <p:spPr>
          <a:xfrm>
            <a:off x="1291500" y="1445346"/>
            <a:ext cx="2305500" cy="660000"/>
          </a:xfrm>
          <a:prstGeom prst="rect">
            <a:avLst/>
          </a:prstGeom>
        </p:spPr>
        <p:txBody>
          <a:bodyPr spcFirstLastPara="1" wrap="square" lIns="91425" tIns="91425" rIns="91425" bIns="91425" anchor="b" anchorCtr="0">
            <a:noAutofit/>
          </a:bodyPr>
          <a:lstStyle/>
          <a:p>
            <a:pPr marL="0" lvl="0" indent="0" algn="l">
              <a:lnSpc>
                <a:spcPct val="114999"/>
              </a:lnSpc>
              <a:spcBef>
                <a:spcPts val="0"/>
              </a:spcBef>
              <a:spcAft>
                <a:spcPts val="0"/>
              </a:spcAft>
              <a:buNone/>
            </a:pPr>
            <a:r>
              <a:rPr lang="en" dirty="0"/>
              <a:t>Exploration-Exploitation</a:t>
            </a:r>
            <a:endParaRPr lang="en-US" dirty="0"/>
          </a:p>
        </p:txBody>
      </p:sp>
      <p:sp>
        <p:nvSpPr>
          <p:cNvPr id="339" name="Google Shape;339;p41">
            <a:extLst>
              <a:ext uri="{FF2B5EF4-FFF2-40B4-BE49-F238E27FC236}">
                <a16:creationId xmlns:a16="http://schemas.microsoft.com/office/drawing/2014/main" id="{7C519EE2-5AEF-3E52-3F7B-389100CF674A}"/>
              </a:ext>
            </a:extLst>
          </p:cNvPr>
          <p:cNvSpPr txBox="1">
            <a:spLocks noGrp="1"/>
          </p:cNvSpPr>
          <p:nvPr>
            <p:ph type="subTitle" idx="5"/>
          </p:nvPr>
        </p:nvSpPr>
        <p:spPr>
          <a:xfrm>
            <a:off x="4843604" y="1172785"/>
            <a:ext cx="2305500" cy="660000"/>
          </a:xfrm>
          <a:prstGeom prst="rect">
            <a:avLst/>
          </a:prstGeom>
        </p:spPr>
        <p:txBody>
          <a:bodyPr spcFirstLastPara="1" wrap="square" lIns="91425" tIns="91425" rIns="91425" bIns="91425" anchor="b" anchorCtr="0">
            <a:noAutofit/>
          </a:bodyPr>
          <a:lstStyle/>
          <a:p>
            <a:pPr marL="0" indent="0">
              <a:lnSpc>
                <a:spcPct val="114999"/>
              </a:lnSpc>
            </a:pPr>
            <a:r>
              <a:rPr lang="en" dirty="0"/>
              <a:t>Delayed Reward</a:t>
            </a:r>
            <a:endParaRPr lang="en-US" dirty="0"/>
          </a:p>
        </p:txBody>
      </p:sp>
      <p:grpSp>
        <p:nvGrpSpPr>
          <p:cNvPr id="341" name="Google Shape;341;p41">
            <a:extLst>
              <a:ext uri="{FF2B5EF4-FFF2-40B4-BE49-F238E27FC236}">
                <a16:creationId xmlns:a16="http://schemas.microsoft.com/office/drawing/2014/main" id="{4FDF3DA9-1DCC-980B-E1E6-6F0B4E87DF68}"/>
              </a:ext>
            </a:extLst>
          </p:cNvPr>
          <p:cNvGrpSpPr/>
          <p:nvPr/>
        </p:nvGrpSpPr>
        <p:grpSpPr>
          <a:xfrm>
            <a:off x="201126" y="4434805"/>
            <a:ext cx="1049020" cy="567000"/>
            <a:chOff x="429726" y="4320505"/>
            <a:chExt cx="1049020" cy="567000"/>
          </a:xfrm>
        </p:grpSpPr>
        <p:sp>
          <p:nvSpPr>
            <p:cNvPr id="342" name="Google Shape;342;p41">
              <a:extLst>
                <a:ext uri="{FF2B5EF4-FFF2-40B4-BE49-F238E27FC236}">
                  <a16:creationId xmlns:a16="http://schemas.microsoft.com/office/drawing/2014/main" id="{A20B6309-9FC0-3380-9C23-7C1B01E5BBA2}"/>
                </a:ext>
              </a:extLst>
            </p:cNvPr>
            <p:cNvSpPr/>
            <p:nvPr/>
          </p:nvSpPr>
          <p:spPr>
            <a:xfrm flipH="1">
              <a:off x="429726" y="43205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43" name="Google Shape;343;p41">
              <a:extLst>
                <a:ext uri="{FF2B5EF4-FFF2-40B4-BE49-F238E27FC236}">
                  <a16:creationId xmlns:a16="http://schemas.microsoft.com/office/drawing/2014/main" id="{B6C3EFE7-1532-8803-28F2-2C227CC7BD16}"/>
                </a:ext>
              </a:extLst>
            </p:cNvPr>
            <p:cNvSpPr/>
            <p:nvPr/>
          </p:nvSpPr>
          <p:spPr>
            <a:xfrm flipH="1">
              <a:off x="720921" y="4554687"/>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67811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a:extLst>
            <a:ext uri="{FF2B5EF4-FFF2-40B4-BE49-F238E27FC236}">
              <a16:creationId xmlns:a16="http://schemas.microsoft.com/office/drawing/2014/main" id="{3D131674-402F-0E59-F130-176F2357D4DF}"/>
            </a:ext>
          </a:extLst>
        </p:cNvPr>
        <p:cNvGrpSpPr/>
        <p:nvPr/>
      </p:nvGrpSpPr>
      <p:grpSpPr>
        <a:xfrm>
          <a:off x="0" y="0"/>
          <a:ext cx="0" cy="0"/>
          <a:chOff x="0" y="0"/>
          <a:chExt cx="0" cy="0"/>
        </a:xfrm>
      </p:grpSpPr>
      <p:sp>
        <p:nvSpPr>
          <p:cNvPr id="293" name="Google Shape;293;p37">
            <a:extLst>
              <a:ext uri="{FF2B5EF4-FFF2-40B4-BE49-F238E27FC236}">
                <a16:creationId xmlns:a16="http://schemas.microsoft.com/office/drawing/2014/main" id="{8CA5E744-95A0-EDFC-6C36-FBFED255C054}"/>
              </a:ext>
            </a:extLst>
          </p:cNvPr>
          <p:cNvSpPr txBox="1">
            <a:spLocks noGrp="1"/>
          </p:cNvSpPr>
          <p:nvPr>
            <p:ph type="title"/>
          </p:nvPr>
        </p:nvSpPr>
        <p:spPr>
          <a:xfrm>
            <a:off x="3834683" y="2747204"/>
            <a:ext cx="4587300" cy="865200"/>
          </a:xfrm>
          <a:prstGeom prst="rect">
            <a:avLst/>
          </a:prstGeom>
        </p:spPr>
        <p:txBody>
          <a:bodyPr spcFirstLastPara="1" wrap="square" lIns="91425" tIns="91425" rIns="91425" bIns="91425" anchor="b" anchorCtr="0">
            <a:noAutofit/>
          </a:bodyPr>
          <a:lstStyle/>
          <a:p>
            <a:r>
              <a:rPr lang="en" dirty="0"/>
              <a:t>Exploratory Data Analysis</a:t>
            </a:r>
            <a:endParaRPr lang="en-US" dirty="0"/>
          </a:p>
        </p:txBody>
      </p:sp>
      <p:sp>
        <p:nvSpPr>
          <p:cNvPr id="294" name="Google Shape;294;p37">
            <a:extLst>
              <a:ext uri="{FF2B5EF4-FFF2-40B4-BE49-F238E27FC236}">
                <a16:creationId xmlns:a16="http://schemas.microsoft.com/office/drawing/2014/main" id="{E53F37C2-DF35-FDFB-3966-20E67AE9CBAD}"/>
              </a:ext>
            </a:extLst>
          </p:cNvPr>
          <p:cNvSpPr txBox="1">
            <a:spLocks noGrp="1"/>
          </p:cNvSpPr>
          <p:nvPr>
            <p:ph type="title" idx="2"/>
          </p:nvPr>
        </p:nvSpPr>
        <p:spPr>
          <a:xfrm>
            <a:off x="3852268" y="1277389"/>
            <a:ext cx="14199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pic>
        <p:nvPicPr>
          <p:cNvPr id="296" name="Google Shape;296;p37">
            <a:extLst>
              <a:ext uri="{FF2B5EF4-FFF2-40B4-BE49-F238E27FC236}">
                <a16:creationId xmlns:a16="http://schemas.microsoft.com/office/drawing/2014/main" id="{063F8E5B-C8A9-7D0A-C3D3-76A9DF1BCAE8}"/>
              </a:ext>
            </a:extLst>
          </p:cNvPr>
          <p:cNvPicPr preferRelativeResize="0"/>
          <p:nvPr/>
        </p:nvPicPr>
        <p:blipFill rotWithShape="1">
          <a:blip r:embed="rId3">
            <a:alphaModFix/>
          </a:blip>
          <a:srcRect l="58164" t="31042" b="36412"/>
          <a:stretch/>
        </p:blipFill>
        <p:spPr>
          <a:xfrm rot="5400000" flipH="1">
            <a:off x="-1238249" y="1238250"/>
            <a:ext cx="5143501" cy="2666998"/>
          </a:xfrm>
          <a:prstGeom prst="rect">
            <a:avLst/>
          </a:prstGeom>
          <a:noFill/>
          <a:ln>
            <a:noFill/>
          </a:ln>
        </p:spPr>
      </p:pic>
      <p:grpSp>
        <p:nvGrpSpPr>
          <p:cNvPr id="297" name="Google Shape;297;p37">
            <a:extLst>
              <a:ext uri="{FF2B5EF4-FFF2-40B4-BE49-F238E27FC236}">
                <a16:creationId xmlns:a16="http://schemas.microsoft.com/office/drawing/2014/main" id="{F1172138-229F-2CA8-F530-D2FFCFA5811E}"/>
              </a:ext>
            </a:extLst>
          </p:cNvPr>
          <p:cNvGrpSpPr/>
          <p:nvPr/>
        </p:nvGrpSpPr>
        <p:grpSpPr>
          <a:xfrm flipH="1">
            <a:off x="6461266" y="539501"/>
            <a:ext cx="1966880" cy="1229561"/>
            <a:chOff x="5692063" y="2878600"/>
            <a:chExt cx="2254562" cy="1409400"/>
          </a:xfrm>
        </p:grpSpPr>
        <p:sp>
          <p:nvSpPr>
            <p:cNvPr id="298" name="Google Shape;298;p37">
              <a:extLst>
                <a:ext uri="{FF2B5EF4-FFF2-40B4-BE49-F238E27FC236}">
                  <a16:creationId xmlns:a16="http://schemas.microsoft.com/office/drawing/2014/main" id="{B1ED6E28-F417-9117-DA1C-1C8D8231EBBE}"/>
                </a:ext>
              </a:extLst>
            </p:cNvPr>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99" name="Google Shape;299;p37">
              <a:extLst>
                <a:ext uri="{FF2B5EF4-FFF2-40B4-BE49-F238E27FC236}">
                  <a16:creationId xmlns:a16="http://schemas.microsoft.com/office/drawing/2014/main" id="{09919E8E-5A46-7DA7-54CF-B221B512B229}"/>
                </a:ext>
              </a:extLst>
            </p:cNvPr>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00" name="Google Shape;300;p37">
              <a:extLst>
                <a:ext uri="{FF2B5EF4-FFF2-40B4-BE49-F238E27FC236}">
                  <a16:creationId xmlns:a16="http://schemas.microsoft.com/office/drawing/2014/main" id="{369CD38C-9650-1D92-416C-1ABC8735D916}"/>
                </a:ext>
              </a:extLst>
            </p:cNvPr>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01" name="Google Shape;301;p37">
            <a:extLst>
              <a:ext uri="{FF2B5EF4-FFF2-40B4-BE49-F238E27FC236}">
                <a16:creationId xmlns:a16="http://schemas.microsoft.com/office/drawing/2014/main" id="{554BCD13-70A1-A637-955E-2E0E54E2DED8}"/>
              </a:ext>
            </a:extLst>
          </p:cNvPr>
          <p:cNvGrpSpPr/>
          <p:nvPr/>
        </p:nvGrpSpPr>
        <p:grpSpPr>
          <a:xfrm rot="-5400000">
            <a:off x="1625968" y="3898026"/>
            <a:ext cx="534426" cy="877509"/>
            <a:chOff x="5741750" y="3809796"/>
            <a:chExt cx="674100" cy="1106709"/>
          </a:xfrm>
        </p:grpSpPr>
        <p:sp>
          <p:nvSpPr>
            <p:cNvPr id="302" name="Google Shape;302;p37">
              <a:extLst>
                <a:ext uri="{FF2B5EF4-FFF2-40B4-BE49-F238E27FC236}">
                  <a16:creationId xmlns:a16="http://schemas.microsoft.com/office/drawing/2014/main" id="{512BF80A-B107-7D5E-8451-029A642F941A}"/>
                </a:ext>
              </a:extLst>
            </p:cNvPr>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37">
              <a:extLst>
                <a:ext uri="{FF2B5EF4-FFF2-40B4-BE49-F238E27FC236}">
                  <a16:creationId xmlns:a16="http://schemas.microsoft.com/office/drawing/2014/main" id="{BB9A0927-FAB2-A286-552E-DE8F73A0B41F}"/>
                </a:ext>
              </a:extLst>
            </p:cNvPr>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extLst>
      <p:ext uri="{BB962C8B-B14F-4D97-AF65-F5344CB8AC3E}">
        <p14:creationId xmlns:p14="http://schemas.microsoft.com/office/powerpoint/2010/main" val="971261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39"/>
          <p:cNvPicPr preferRelativeResize="0"/>
          <p:nvPr/>
        </p:nvPicPr>
        <p:blipFill rotWithShape="1">
          <a:blip r:embed="rId3">
            <a:alphaModFix/>
          </a:blip>
          <a:srcRect l="52074" t="8305" r="4935" b="27111"/>
          <a:stretch/>
        </p:blipFill>
        <p:spPr>
          <a:xfrm rot="10800000">
            <a:off x="6843694" y="2205078"/>
            <a:ext cx="2298148" cy="2936577"/>
          </a:xfrm>
          <a:prstGeom prst="rect">
            <a:avLst/>
          </a:prstGeom>
          <a:noFill/>
          <a:ln>
            <a:noFill/>
          </a:ln>
        </p:spPr>
      </p:pic>
      <p:sp>
        <p:nvSpPr>
          <p:cNvPr id="318" name="Google Shape;318;p39"/>
          <p:cNvSpPr txBox="1">
            <a:spLocks noGrp="1"/>
          </p:cNvSpPr>
          <p:nvPr>
            <p:ph type="title"/>
          </p:nvPr>
        </p:nvSpPr>
        <p:spPr>
          <a:xfrm>
            <a:off x="720000" y="445025"/>
            <a:ext cx="4926900" cy="661500"/>
          </a:xfrm>
          <a:prstGeom prst="rect">
            <a:avLst/>
          </a:prstGeom>
        </p:spPr>
        <p:txBody>
          <a:bodyPr spcFirstLastPara="1" wrap="square" lIns="91425" tIns="91425" rIns="91425" bIns="91425" anchor="t" anchorCtr="0">
            <a:noAutofit/>
          </a:bodyPr>
          <a:lstStyle/>
          <a:p>
            <a:r>
              <a:rPr lang="en" dirty="0"/>
              <a:t>Nature of Task</a:t>
            </a:r>
            <a:endParaRPr lang="en-US" dirty="0"/>
          </a:p>
        </p:txBody>
      </p:sp>
      <p:sp>
        <p:nvSpPr>
          <p:cNvPr id="319" name="Google Shape;319;p39"/>
          <p:cNvSpPr txBox="1">
            <a:spLocks noGrp="1"/>
          </p:cNvSpPr>
          <p:nvPr>
            <p:ph type="subTitle" idx="1"/>
          </p:nvPr>
        </p:nvSpPr>
        <p:spPr>
          <a:xfrm>
            <a:off x="720000" y="1332214"/>
            <a:ext cx="3658800" cy="2480907"/>
          </a:xfrm>
          <a:prstGeom prst="rect">
            <a:avLst/>
          </a:prstGeom>
        </p:spPr>
        <p:txBody>
          <a:bodyPr spcFirstLastPara="1" wrap="square" lIns="91425" tIns="91425" rIns="91425" bIns="91425" anchor="t" anchorCtr="0">
            <a:noAutofit/>
          </a:bodyPr>
          <a:lstStyle/>
          <a:p>
            <a:pPr marL="0" indent="0">
              <a:lnSpc>
                <a:spcPct val="114999"/>
              </a:lnSpc>
              <a:buNone/>
            </a:pPr>
            <a:r>
              <a:rPr lang="en" dirty="0"/>
              <a:t>The model must exert some appropriate torque on the pendulum to balance it.</a:t>
            </a:r>
            <a:endParaRPr lang="en-US" dirty="0"/>
          </a:p>
          <a:p>
            <a:pPr>
              <a:spcBef>
                <a:spcPts val="1000"/>
              </a:spcBef>
            </a:pPr>
            <a:r>
              <a:rPr lang="en" dirty="0"/>
              <a:t>Observation Space </a:t>
            </a:r>
          </a:p>
          <a:p>
            <a:pPr lvl="1" algn="l">
              <a:lnSpc>
                <a:spcPct val="114999"/>
              </a:lnSpc>
              <a:spcBef>
                <a:spcPts val="1000"/>
              </a:spcBef>
            </a:pPr>
            <a:r>
              <a:rPr lang="en" dirty="0"/>
              <a:t>X-coordinate</a:t>
            </a:r>
          </a:p>
          <a:p>
            <a:pPr lvl="1" algn="l">
              <a:lnSpc>
                <a:spcPct val="114999"/>
              </a:lnSpc>
              <a:spcBef>
                <a:spcPts val="1000"/>
              </a:spcBef>
            </a:pPr>
            <a:r>
              <a:rPr lang="en" dirty="0"/>
              <a:t>Y-coordinate</a:t>
            </a:r>
          </a:p>
          <a:p>
            <a:pPr lvl="1" algn="l">
              <a:lnSpc>
                <a:spcPct val="114999"/>
              </a:lnSpc>
              <a:spcBef>
                <a:spcPts val="1000"/>
              </a:spcBef>
            </a:pPr>
            <a:r>
              <a:rPr lang="en" dirty="0"/>
              <a:t>Angular velocity</a:t>
            </a:r>
          </a:p>
          <a:p>
            <a:pPr>
              <a:lnSpc>
                <a:spcPct val="114999"/>
              </a:lnSpc>
              <a:spcBef>
                <a:spcPts val="1000"/>
              </a:spcBef>
              <a:buClr>
                <a:srgbClr val="041B2D"/>
              </a:buClr>
            </a:pPr>
            <a:r>
              <a:rPr lang="en" dirty="0"/>
              <a:t>Action space between –2.0 and 2.0</a:t>
            </a:r>
            <a:endParaRPr dirty="0"/>
          </a:p>
        </p:txBody>
      </p:sp>
      <p:sp>
        <p:nvSpPr>
          <p:cNvPr id="320" name="Google Shape;320;p39"/>
          <p:cNvSpPr/>
          <p:nvPr/>
        </p:nvSpPr>
        <p:spPr>
          <a:xfrm flipH="1">
            <a:off x="8454653" y="126267"/>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pic>
        <p:nvPicPr>
          <p:cNvPr id="3" name="Picture 2" descr="../../../_images/pendulum.gif">
            <a:extLst>
              <a:ext uri="{FF2B5EF4-FFF2-40B4-BE49-F238E27FC236}">
                <a16:creationId xmlns:a16="http://schemas.microsoft.com/office/drawing/2014/main" id="{E3FE9530-EEEB-03F1-EF62-D463FAAAC0A1}"/>
              </a:ext>
            </a:extLst>
          </p:cNvPr>
          <p:cNvPicPr>
            <a:picLocks noChangeAspect="1"/>
          </p:cNvPicPr>
          <p:nvPr/>
        </p:nvPicPr>
        <p:blipFill>
          <a:blip r:embed="rId4"/>
          <a:stretch>
            <a:fillRect/>
          </a:stretch>
        </p:blipFill>
        <p:spPr>
          <a:xfrm>
            <a:off x="5064370" y="1200151"/>
            <a:ext cx="2743200" cy="2743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Testing actions and effects</a:t>
            </a:r>
            <a:endParaRPr lang="en-US" dirty="0"/>
          </a:p>
        </p:txBody>
      </p:sp>
      <p:sp>
        <p:nvSpPr>
          <p:cNvPr id="326" name="Google Shape;326;p40"/>
          <p:cNvSpPr txBox="1">
            <a:spLocks noGrp="1"/>
          </p:cNvSpPr>
          <p:nvPr>
            <p:ph type="subTitle" idx="1"/>
          </p:nvPr>
        </p:nvSpPr>
        <p:spPr>
          <a:xfrm>
            <a:off x="4556045" y="1660598"/>
            <a:ext cx="4084719" cy="1524000"/>
          </a:xfrm>
          <a:prstGeom prst="rect">
            <a:avLst/>
          </a:prstGeom>
        </p:spPr>
        <p:txBody>
          <a:bodyPr spcFirstLastPara="1" wrap="square" lIns="91425" tIns="91425" rIns="91425" bIns="91425" anchor="t" anchorCtr="0">
            <a:noAutofit/>
          </a:bodyPr>
          <a:lstStyle/>
          <a:p>
            <a:pPr marL="0" indent="0">
              <a:lnSpc>
                <a:spcPct val="114999"/>
              </a:lnSpc>
            </a:pPr>
            <a:r>
              <a:rPr lang="en" dirty="0"/>
              <a:t>The positive torque helps the pendulum gain more angular momentum, but reduces stability of the pendulum around the upright position hence will result in lower rewards within the environment.</a:t>
            </a:r>
            <a:endParaRPr lang="en-US" dirty="0"/>
          </a:p>
        </p:txBody>
      </p:sp>
      <p:sp>
        <p:nvSpPr>
          <p:cNvPr id="327" name="Google Shape;327;p40"/>
          <p:cNvSpPr txBox="1">
            <a:spLocks noGrp="1"/>
          </p:cNvSpPr>
          <p:nvPr>
            <p:ph type="subTitle" idx="2"/>
          </p:nvPr>
        </p:nvSpPr>
        <p:spPr>
          <a:xfrm>
            <a:off x="755169" y="1651806"/>
            <a:ext cx="2849400" cy="1524000"/>
          </a:xfrm>
          <a:prstGeom prst="rect">
            <a:avLst/>
          </a:prstGeom>
        </p:spPr>
        <p:txBody>
          <a:bodyPr spcFirstLastPara="1" wrap="square" lIns="91425" tIns="91425" rIns="91425" bIns="91425" anchor="t" anchorCtr="0">
            <a:noAutofit/>
          </a:bodyPr>
          <a:lstStyle/>
          <a:p>
            <a:pPr marL="0" indent="0">
              <a:lnSpc>
                <a:spcPct val="114999"/>
              </a:lnSpc>
            </a:pPr>
            <a:r>
              <a:rPr lang="en" dirty="0"/>
              <a:t>The pendulum stabilizes in a downward position due to gravity</a:t>
            </a:r>
          </a:p>
        </p:txBody>
      </p:sp>
      <p:sp>
        <p:nvSpPr>
          <p:cNvPr id="328" name="Google Shape;328;p40"/>
          <p:cNvSpPr txBox="1">
            <a:spLocks noGrp="1"/>
          </p:cNvSpPr>
          <p:nvPr>
            <p:ph type="subTitle" idx="3"/>
          </p:nvPr>
        </p:nvSpPr>
        <p:spPr>
          <a:xfrm>
            <a:off x="755169" y="905385"/>
            <a:ext cx="2849400" cy="876900"/>
          </a:xfrm>
          <a:prstGeom prst="rect">
            <a:avLst/>
          </a:prstGeom>
        </p:spPr>
        <p:txBody>
          <a:bodyPr spcFirstLastPara="1" wrap="square" lIns="91425" tIns="91425" rIns="91425" bIns="91425" anchor="b" anchorCtr="0">
            <a:noAutofit/>
          </a:bodyPr>
          <a:lstStyle/>
          <a:p>
            <a:pPr marL="0" indent="0">
              <a:lnSpc>
                <a:spcPct val="114999"/>
              </a:lnSpc>
            </a:pPr>
            <a:r>
              <a:rPr lang="en" dirty="0"/>
              <a:t>Zero Torque</a:t>
            </a:r>
            <a:endParaRPr lang="en-US" dirty="0"/>
          </a:p>
        </p:txBody>
      </p:sp>
      <p:sp>
        <p:nvSpPr>
          <p:cNvPr id="329" name="Google Shape;329;p40"/>
          <p:cNvSpPr txBox="1">
            <a:spLocks noGrp="1"/>
          </p:cNvSpPr>
          <p:nvPr>
            <p:ph type="subTitle" idx="4"/>
          </p:nvPr>
        </p:nvSpPr>
        <p:spPr>
          <a:xfrm>
            <a:off x="4556047" y="914177"/>
            <a:ext cx="2849400" cy="876900"/>
          </a:xfrm>
          <a:prstGeom prst="rect">
            <a:avLst/>
          </a:prstGeom>
        </p:spPr>
        <p:txBody>
          <a:bodyPr spcFirstLastPara="1" wrap="square" lIns="91425" tIns="91425" rIns="91425" bIns="91425" anchor="b" anchorCtr="0">
            <a:noAutofit/>
          </a:bodyPr>
          <a:lstStyle/>
          <a:p>
            <a:pPr marL="0" indent="0">
              <a:lnSpc>
                <a:spcPct val="114999"/>
              </a:lnSpc>
            </a:pPr>
            <a:r>
              <a:rPr lang="en" dirty="0"/>
              <a:t>Positive Torque</a:t>
            </a:r>
            <a:endParaRPr lang="en-US" dirty="0"/>
          </a:p>
        </p:txBody>
      </p:sp>
      <p:pic>
        <p:nvPicPr>
          <p:cNvPr id="2" name="download">
            <a:hlinkClick r:id="" action="ppaction://media"/>
            <a:extLst>
              <a:ext uri="{FF2B5EF4-FFF2-40B4-BE49-F238E27FC236}">
                <a16:creationId xmlns:a16="http://schemas.microsoft.com/office/drawing/2014/main" id="{6AB466B3-C733-44FC-4E24-C1B6CEFE6D5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56139" y="2633296"/>
            <a:ext cx="2562958" cy="1925516"/>
          </a:xfrm>
          <a:prstGeom prst="rect">
            <a:avLst/>
          </a:prstGeom>
        </p:spPr>
      </p:pic>
      <p:pic>
        <p:nvPicPr>
          <p:cNvPr id="3" name="download">
            <a:hlinkClick r:id="" action="ppaction://media"/>
            <a:extLst>
              <a:ext uri="{FF2B5EF4-FFF2-40B4-BE49-F238E27FC236}">
                <a16:creationId xmlns:a16="http://schemas.microsoft.com/office/drawing/2014/main" id="{D83A10F7-9631-36D0-B6DC-F7276B234F95}"/>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539154" y="3182815"/>
            <a:ext cx="2123344" cy="15958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a:extLst>
            <a:ext uri="{FF2B5EF4-FFF2-40B4-BE49-F238E27FC236}">
              <a16:creationId xmlns:a16="http://schemas.microsoft.com/office/drawing/2014/main" id="{7792B16D-7E44-06CA-258C-9ED0B6C7C321}"/>
            </a:ext>
          </a:extLst>
        </p:cNvPr>
        <p:cNvGrpSpPr/>
        <p:nvPr/>
      </p:nvGrpSpPr>
      <p:grpSpPr>
        <a:xfrm>
          <a:off x="0" y="0"/>
          <a:ext cx="0" cy="0"/>
          <a:chOff x="0" y="0"/>
          <a:chExt cx="0" cy="0"/>
        </a:xfrm>
      </p:grpSpPr>
      <p:sp>
        <p:nvSpPr>
          <p:cNvPr id="325" name="Google Shape;325;p40">
            <a:extLst>
              <a:ext uri="{FF2B5EF4-FFF2-40B4-BE49-F238E27FC236}">
                <a16:creationId xmlns:a16="http://schemas.microsoft.com/office/drawing/2014/main" id="{D9F2D008-A5FC-76CD-178C-42B149F9B53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Testing actions and effects</a:t>
            </a:r>
            <a:endParaRPr lang="en-US" dirty="0"/>
          </a:p>
        </p:txBody>
      </p:sp>
      <p:sp>
        <p:nvSpPr>
          <p:cNvPr id="326" name="Google Shape;326;p40">
            <a:extLst>
              <a:ext uri="{FF2B5EF4-FFF2-40B4-BE49-F238E27FC236}">
                <a16:creationId xmlns:a16="http://schemas.microsoft.com/office/drawing/2014/main" id="{E4556B15-57CA-C1E2-0E21-AB721C97EB0A}"/>
              </a:ext>
            </a:extLst>
          </p:cNvPr>
          <p:cNvSpPr txBox="1">
            <a:spLocks noGrp="1"/>
          </p:cNvSpPr>
          <p:nvPr>
            <p:ph type="subTitle" idx="1"/>
          </p:nvPr>
        </p:nvSpPr>
        <p:spPr>
          <a:xfrm>
            <a:off x="4714306" y="1889198"/>
            <a:ext cx="4084719" cy="1524000"/>
          </a:xfrm>
          <a:prstGeom prst="rect">
            <a:avLst/>
          </a:prstGeom>
        </p:spPr>
        <p:txBody>
          <a:bodyPr spcFirstLastPara="1" wrap="square" lIns="91425" tIns="91425" rIns="91425" bIns="91425" anchor="t" anchorCtr="0">
            <a:noAutofit/>
          </a:bodyPr>
          <a:lstStyle/>
          <a:p>
            <a:pPr marL="0" indent="0">
              <a:lnSpc>
                <a:spcPct val="114999"/>
              </a:lnSpc>
            </a:pPr>
            <a:r>
              <a:rPr lang="en" dirty="0"/>
              <a:t>The gradual increase in torque leads to a systematic rise in the force applied to the pendulum. This incrementally alters the pendulum's behavior, potentially causing wider swings or movements in the opposite direction to its natural hanging position.</a:t>
            </a:r>
            <a:endParaRPr lang="en-US" dirty="0"/>
          </a:p>
        </p:txBody>
      </p:sp>
      <p:sp>
        <p:nvSpPr>
          <p:cNvPr id="327" name="Google Shape;327;p40">
            <a:extLst>
              <a:ext uri="{FF2B5EF4-FFF2-40B4-BE49-F238E27FC236}">
                <a16:creationId xmlns:a16="http://schemas.microsoft.com/office/drawing/2014/main" id="{9BEFDD46-4325-83AB-7A24-A9131DDF8416}"/>
              </a:ext>
            </a:extLst>
          </p:cNvPr>
          <p:cNvSpPr txBox="1">
            <a:spLocks noGrp="1"/>
          </p:cNvSpPr>
          <p:nvPr>
            <p:ph type="subTitle" idx="2"/>
          </p:nvPr>
        </p:nvSpPr>
        <p:spPr>
          <a:xfrm>
            <a:off x="755169" y="1656202"/>
            <a:ext cx="3772592" cy="1524000"/>
          </a:xfrm>
          <a:prstGeom prst="rect">
            <a:avLst/>
          </a:prstGeom>
        </p:spPr>
        <p:txBody>
          <a:bodyPr spcFirstLastPara="1" wrap="square" lIns="91425" tIns="91425" rIns="91425" bIns="91425" anchor="t" anchorCtr="0">
            <a:noAutofit/>
          </a:bodyPr>
          <a:lstStyle/>
          <a:p>
            <a:pPr marL="0" indent="0">
              <a:lnSpc>
                <a:spcPct val="114999"/>
              </a:lnSpc>
            </a:pPr>
            <a:r>
              <a:rPr lang="en" dirty="0"/>
              <a:t>The negative torque helps the pendulum gain more angular momentum, but reduces stability of the pendulum around the upright position hence will result in lower rewards within the environment.</a:t>
            </a:r>
            <a:endParaRPr lang="en-US" dirty="0"/>
          </a:p>
        </p:txBody>
      </p:sp>
      <p:sp>
        <p:nvSpPr>
          <p:cNvPr id="328" name="Google Shape;328;p40">
            <a:extLst>
              <a:ext uri="{FF2B5EF4-FFF2-40B4-BE49-F238E27FC236}">
                <a16:creationId xmlns:a16="http://schemas.microsoft.com/office/drawing/2014/main" id="{36DA8C9B-5695-324E-EAAD-5CB13DCA9DDE}"/>
              </a:ext>
            </a:extLst>
          </p:cNvPr>
          <p:cNvSpPr txBox="1">
            <a:spLocks noGrp="1"/>
          </p:cNvSpPr>
          <p:nvPr>
            <p:ph type="subTitle" idx="3"/>
          </p:nvPr>
        </p:nvSpPr>
        <p:spPr>
          <a:xfrm>
            <a:off x="755169" y="905385"/>
            <a:ext cx="2849400" cy="876900"/>
          </a:xfrm>
          <a:prstGeom prst="rect">
            <a:avLst/>
          </a:prstGeom>
        </p:spPr>
        <p:txBody>
          <a:bodyPr spcFirstLastPara="1" wrap="square" lIns="91425" tIns="91425" rIns="91425" bIns="91425" anchor="b" anchorCtr="0">
            <a:noAutofit/>
          </a:bodyPr>
          <a:lstStyle/>
          <a:p>
            <a:pPr marL="0" indent="0">
              <a:lnSpc>
                <a:spcPct val="114999"/>
              </a:lnSpc>
            </a:pPr>
            <a:r>
              <a:rPr lang="en" dirty="0"/>
              <a:t>Negative Torque</a:t>
            </a:r>
            <a:endParaRPr lang="en-US" dirty="0"/>
          </a:p>
        </p:txBody>
      </p:sp>
      <p:sp>
        <p:nvSpPr>
          <p:cNvPr id="329" name="Google Shape;329;p40">
            <a:extLst>
              <a:ext uri="{FF2B5EF4-FFF2-40B4-BE49-F238E27FC236}">
                <a16:creationId xmlns:a16="http://schemas.microsoft.com/office/drawing/2014/main" id="{7630E4C8-C69C-14F5-FD4C-C0D26AE93AFB}"/>
              </a:ext>
            </a:extLst>
          </p:cNvPr>
          <p:cNvSpPr txBox="1">
            <a:spLocks noGrp="1"/>
          </p:cNvSpPr>
          <p:nvPr>
            <p:ph type="subTitle" idx="4"/>
          </p:nvPr>
        </p:nvSpPr>
        <p:spPr>
          <a:xfrm>
            <a:off x="4714308" y="1142777"/>
            <a:ext cx="2849400" cy="876900"/>
          </a:xfrm>
          <a:prstGeom prst="rect">
            <a:avLst/>
          </a:prstGeom>
        </p:spPr>
        <p:txBody>
          <a:bodyPr spcFirstLastPara="1" wrap="square" lIns="91425" tIns="91425" rIns="91425" bIns="91425" anchor="b" anchorCtr="0">
            <a:noAutofit/>
          </a:bodyPr>
          <a:lstStyle/>
          <a:p>
            <a:pPr marL="0" indent="0">
              <a:lnSpc>
                <a:spcPct val="114999"/>
              </a:lnSpc>
            </a:pPr>
            <a:r>
              <a:rPr lang="en" dirty="0"/>
              <a:t>Gradual Increase In Torque</a:t>
            </a:r>
            <a:endParaRPr lang="en-US" dirty="0"/>
          </a:p>
        </p:txBody>
      </p:sp>
      <p:pic>
        <p:nvPicPr>
          <p:cNvPr id="4" name="download">
            <a:hlinkClick r:id="" action="ppaction://media"/>
            <a:extLst>
              <a:ext uri="{FF2B5EF4-FFF2-40B4-BE49-F238E27FC236}">
                <a16:creationId xmlns:a16="http://schemas.microsoft.com/office/drawing/2014/main" id="{70AB89A6-D307-E59F-A204-B7CEB40ECEC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52854" y="3020158"/>
            <a:ext cx="2554166" cy="1921120"/>
          </a:xfrm>
          <a:prstGeom prst="rect">
            <a:avLst/>
          </a:prstGeom>
        </p:spPr>
      </p:pic>
      <p:pic>
        <p:nvPicPr>
          <p:cNvPr id="5" name="download">
            <a:hlinkClick r:id="" action="ppaction://media"/>
            <a:extLst>
              <a:ext uri="{FF2B5EF4-FFF2-40B4-BE49-F238E27FC236}">
                <a16:creationId xmlns:a16="http://schemas.microsoft.com/office/drawing/2014/main" id="{555AD7C6-056A-3C51-2A1C-1C34FFDC752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930411" y="3618034"/>
            <a:ext cx="1652955" cy="1239716"/>
          </a:xfrm>
          <a:prstGeom prst="rect">
            <a:avLst/>
          </a:prstGeom>
        </p:spPr>
      </p:pic>
    </p:spTree>
    <p:extLst>
      <p:ext uri="{BB962C8B-B14F-4D97-AF65-F5344CB8AC3E}">
        <p14:creationId xmlns:p14="http://schemas.microsoft.com/office/powerpoint/2010/main" val="341028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4">
          <a:extLst>
            <a:ext uri="{FF2B5EF4-FFF2-40B4-BE49-F238E27FC236}">
              <a16:creationId xmlns:a16="http://schemas.microsoft.com/office/drawing/2014/main" id="{AE0B5009-828B-59CE-5ADF-EF76D906B845}"/>
            </a:ext>
          </a:extLst>
        </p:cNvPr>
        <p:cNvGrpSpPr/>
        <p:nvPr/>
      </p:nvGrpSpPr>
      <p:grpSpPr>
        <a:xfrm>
          <a:off x="0" y="0"/>
          <a:ext cx="0" cy="0"/>
          <a:chOff x="0" y="0"/>
          <a:chExt cx="0" cy="0"/>
        </a:xfrm>
      </p:grpSpPr>
      <p:sp>
        <p:nvSpPr>
          <p:cNvPr id="325" name="Google Shape;325;p40">
            <a:extLst>
              <a:ext uri="{FF2B5EF4-FFF2-40B4-BE49-F238E27FC236}">
                <a16:creationId xmlns:a16="http://schemas.microsoft.com/office/drawing/2014/main" id="{F6785F19-0F8C-5540-7896-4FD64374155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Testing actions and effects</a:t>
            </a:r>
            <a:endParaRPr lang="en-US" dirty="0"/>
          </a:p>
        </p:txBody>
      </p:sp>
      <p:sp>
        <p:nvSpPr>
          <p:cNvPr id="326" name="Google Shape;326;p40">
            <a:extLst>
              <a:ext uri="{FF2B5EF4-FFF2-40B4-BE49-F238E27FC236}">
                <a16:creationId xmlns:a16="http://schemas.microsoft.com/office/drawing/2014/main" id="{656E497B-C4D1-D9AD-4958-F245E737E38A}"/>
              </a:ext>
            </a:extLst>
          </p:cNvPr>
          <p:cNvSpPr txBox="1">
            <a:spLocks noGrp="1"/>
          </p:cNvSpPr>
          <p:nvPr>
            <p:ph type="subTitle" idx="1"/>
          </p:nvPr>
        </p:nvSpPr>
        <p:spPr>
          <a:xfrm>
            <a:off x="1021537" y="2073836"/>
            <a:ext cx="3337373" cy="2209800"/>
          </a:xfrm>
          <a:prstGeom prst="rect">
            <a:avLst/>
          </a:prstGeom>
        </p:spPr>
        <p:txBody>
          <a:bodyPr spcFirstLastPara="1" wrap="square" lIns="91425" tIns="91425" rIns="91425" bIns="91425" anchor="t" anchorCtr="0">
            <a:noAutofit/>
          </a:bodyPr>
          <a:lstStyle/>
          <a:p>
            <a:pPr marL="0" indent="0">
              <a:lnSpc>
                <a:spcPct val="114999"/>
              </a:lnSpc>
            </a:pPr>
            <a:r>
              <a:rPr lang="en" dirty="0"/>
              <a:t>The gradual decrease in torque systematically reduces the applied force. This decrement may gradually slow down the pendulum's movement or bring it closer to the natural downward position, which could aid in stability but limit exploration for more optimal strategies.</a:t>
            </a:r>
            <a:endParaRPr lang="en-US" dirty="0"/>
          </a:p>
        </p:txBody>
      </p:sp>
      <p:sp>
        <p:nvSpPr>
          <p:cNvPr id="329" name="Google Shape;329;p40">
            <a:extLst>
              <a:ext uri="{FF2B5EF4-FFF2-40B4-BE49-F238E27FC236}">
                <a16:creationId xmlns:a16="http://schemas.microsoft.com/office/drawing/2014/main" id="{6113C8A5-68AD-2CA3-EC72-D262CF1DE8EA}"/>
              </a:ext>
            </a:extLst>
          </p:cNvPr>
          <p:cNvSpPr txBox="1">
            <a:spLocks noGrp="1"/>
          </p:cNvSpPr>
          <p:nvPr>
            <p:ph type="subTitle" idx="4"/>
          </p:nvPr>
        </p:nvSpPr>
        <p:spPr>
          <a:xfrm>
            <a:off x="1021539" y="1327415"/>
            <a:ext cx="2849400" cy="876900"/>
          </a:xfrm>
          <a:prstGeom prst="rect">
            <a:avLst/>
          </a:prstGeom>
        </p:spPr>
        <p:txBody>
          <a:bodyPr spcFirstLastPara="1" wrap="square" lIns="91425" tIns="91425" rIns="91425" bIns="91425" anchor="b" anchorCtr="0">
            <a:noAutofit/>
          </a:bodyPr>
          <a:lstStyle/>
          <a:p>
            <a:pPr marL="0" indent="0">
              <a:lnSpc>
                <a:spcPct val="114999"/>
              </a:lnSpc>
            </a:pPr>
            <a:r>
              <a:rPr lang="en" dirty="0"/>
              <a:t>Gradual Decrease In Torque</a:t>
            </a:r>
            <a:endParaRPr lang="en-US" dirty="0"/>
          </a:p>
        </p:txBody>
      </p:sp>
      <p:pic>
        <p:nvPicPr>
          <p:cNvPr id="8" name="download">
            <a:hlinkClick r:id="" action="ppaction://media"/>
            <a:extLst>
              <a:ext uri="{FF2B5EF4-FFF2-40B4-BE49-F238E27FC236}">
                <a16:creationId xmlns:a16="http://schemas.microsoft.com/office/drawing/2014/main" id="{325A57F8-EB9D-1BDC-AB0D-53B6EF5D349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21469" y="1503484"/>
            <a:ext cx="3235570" cy="2426677"/>
          </a:xfrm>
          <a:prstGeom prst="rect">
            <a:avLst/>
          </a:prstGeom>
        </p:spPr>
      </p:pic>
    </p:spTree>
    <p:extLst>
      <p:ext uri="{BB962C8B-B14F-4D97-AF65-F5344CB8AC3E}">
        <p14:creationId xmlns:p14="http://schemas.microsoft.com/office/powerpoint/2010/main" val="388498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Waves and Optics - Science - 10th Grade by Slidesgo">
  <a:themeElements>
    <a:clrScheme name="Simple Light">
      <a:dk1>
        <a:srgbClr val="041B2D"/>
      </a:dk1>
      <a:lt1>
        <a:srgbClr val="F8F8F8"/>
      </a:lt1>
      <a:dk2>
        <a:srgbClr val="C375DA"/>
      </a:dk2>
      <a:lt2>
        <a:srgbClr val="F58ACB"/>
      </a:lt2>
      <a:accent1>
        <a:srgbClr val="FF6D6D"/>
      </a:accent1>
      <a:accent2>
        <a:srgbClr val="FF9736"/>
      </a:accent2>
      <a:accent3>
        <a:srgbClr val="FFFFFF"/>
      </a:accent3>
      <a:accent4>
        <a:srgbClr val="FFFFFF"/>
      </a:accent4>
      <a:accent5>
        <a:srgbClr val="FFFFFF"/>
      </a:accent5>
      <a:accent6>
        <a:srgbClr val="FFFFFF"/>
      </a:accent6>
      <a:hlink>
        <a:srgbClr val="041B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47168d0-be34-42b2-a9a2-79b9ac9e352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C3C8A1A3305B74F9D575418AD4E1EC5" ma:contentTypeVersion="17" ma:contentTypeDescription="Create a new document." ma:contentTypeScope="" ma:versionID="7255bb28bbadc05e128c15c1bd87d653">
  <xsd:schema xmlns:xsd="http://www.w3.org/2001/XMLSchema" xmlns:xs="http://www.w3.org/2001/XMLSchema" xmlns:p="http://schemas.microsoft.com/office/2006/metadata/properties" xmlns:ns3="c47168d0-be34-42b2-a9a2-79b9ac9e352a" xmlns:ns4="7bcc944a-fec8-4ab8-beaa-a3ce9d28f6a6" targetNamespace="http://schemas.microsoft.com/office/2006/metadata/properties" ma:root="true" ma:fieldsID="3fe30204cd04845bce0d248230cf81a9" ns3:_="" ns4:_="">
    <xsd:import namespace="c47168d0-be34-42b2-a9a2-79b9ac9e352a"/>
    <xsd:import namespace="7bcc944a-fec8-4ab8-beaa-a3ce9d28f6a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_activity" minOccurs="0"/>
                <xsd:element ref="ns3:MediaServiceObjectDetectorVersions" minOccurs="0"/>
                <xsd:element ref="ns3:MediaLengthInSecond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7168d0-be34-42b2-a9a2-79b9ac9e35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bcc944a-fec8-4ab8-beaa-a3ce9d28f6a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3910C7-EC2B-4A07-86C9-88CED4807189}">
  <ds:schemaRefs>
    <ds:schemaRef ds:uri="7bcc944a-fec8-4ab8-beaa-a3ce9d28f6a6"/>
    <ds:schemaRef ds:uri="http://purl.org/dc/terms/"/>
    <ds:schemaRef ds:uri="http://schemas.microsoft.com/office/infopath/2007/PartnerControls"/>
    <ds:schemaRef ds:uri="http://purl.org/dc/elements/1.1/"/>
    <ds:schemaRef ds:uri="http://purl.org/dc/dcmitype/"/>
    <ds:schemaRef ds:uri="http://www.w3.org/XML/1998/namespace"/>
    <ds:schemaRef ds:uri="http://schemas.openxmlformats.org/package/2006/metadata/core-properties"/>
    <ds:schemaRef ds:uri="http://schemas.microsoft.com/office/2006/documentManagement/types"/>
    <ds:schemaRef ds:uri="c47168d0-be34-42b2-a9a2-79b9ac9e352a"/>
    <ds:schemaRef ds:uri="http://schemas.microsoft.com/office/2006/metadata/properties"/>
  </ds:schemaRefs>
</ds:datastoreItem>
</file>

<file path=customXml/itemProps2.xml><?xml version="1.0" encoding="utf-8"?>
<ds:datastoreItem xmlns:ds="http://schemas.openxmlformats.org/officeDocument/2006/customXml" ds:itemID="{0B1B65BE-1732-48FC-9316-FC7CFA735734}">
  <ds:schemaRefs>
    <ds:schemaRef ds:uri="http://schemas.microsoft.com/sharepoint/v3/contenttype/forms"/>
  </ds:schemaRefs>
</ds:datastoreItem>
</file>

<file path=customXml/itemProps3.xml><?xml version="1.0" encoding="utf-8"?>
<ds:datastoreItem xmlns:ds="http://schemas.openxmlformats.org/officeDocument/2006/customXml" ds:itemID="{7916DDBC-8AF9-45DB-A6F5-961E17D34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7168d0-be34-42b2-a9a2-79b9ac9e352a"/>
    <ds:schemaRef ds:uri="7bcc944a-fec8-4ab8-beaa-a3ce9d28f6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TotalTime>
  <Words>2595</Words>
  <Application>Microsoft Office PowerPoint</Application>
  <PresentationFormat>On-screen Show (16:9)</PresentationFormat>
  <Paragraphs>454</Paragraphs>
  <Slides>25</Slides>
  <Notes>25</Notes>
  <HiddenSlides>0</HiddenSlides>
  <MMClips>10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Waves and Optics - Science - 10th Grade by Slidesgo</vt:lpstr>
      <vt:lpstr>Slidesgo Final Pages</vt:lpstr>
      <vt:lpstr>INVERTED PENDULUM RL</vt:lpstr>
      <vt:lpstr>Background Research</vt:lpstr>
      <vt:lpstr>Introduction to reinforcement learning</vt:lpstr>
      <vt:lpstr>Key Challenges</vt:lpstr>
      <vt:lpstr>Exploratory Data Analysis</vt:lpstr>
      <vt:lpstr>Nature of Task</vt:lpstr>
      <vt:lpstr>Testing actions and effects</vt:lpstr>
      <vt:lpstr>Testing actions and effects</vt:lpstr>
      <vt:lpstr>Testing actions and effects</vt:lpstr>
      <vt:lpstr>Model Building</vt:lpstr>
      <vt:lpstr>Baseline / Random action Model</vt:lpstr>
      <vt:lpstr>Simple Deep Q Network (DQN)</vt:lpstr>
      <vt:lpstr>ENHANCED DQN MODEL (DQN)</vt:lpstr>
      <vt:lpstr>DOUBLE DEEP-Q NETWORK (DDQN)</vt:lpstr>
      <vt:lpstr>Soft Actor-Critic Network (SAC)</vt:lpstr>
      <vt:lpstr>Model Evaluation</vt:lpstr>
      <vt:lpstr>Average Reward Per Episode</vt:lpstr>
      <vt:lpstr>Success Rate</vt:lpstr>
      <vt:lpstr>Efficiency Scores</vt:lpstr>
      <vt:lpstr>Two Sample Independent t-test</vt:lpstr>
      <vt:lpstr>Model Improvement</vt:lpstr>
      <vt:lpstr>Hyperparameter tuning</vt:lpstr>
      <vt:lpstr>Comparing Results</vt:lpstr>
      <vt:lpstr>Hypertuned Evaluation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INVERTED PENDULUM RL</dc:title>
  <cp:lastModifiedBy>DARIO PRAWARA TEH WEI RONG</cp:lastModifiedBy>
  <cp:revision>637</cp:revision>
  <dcterms:modified xsi:type="dcterms:W3CDTF">2024-02-02T06:16:53Z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0x0101009C3C8A1A3305B74F9D575418AD4E1EC5</vt:lpwstr>
  </property>
</Properties>
</file>